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2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F095-C11B-484E-A23B-11F21F85CD59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6CC2-21D2-46D1-BF32-F83FC4FACE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122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F095-C11B-484E-A23B-11F21F85CD59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6CC2-21D2-46D1-BF32-F83FC4FACE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922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F095-C11B-484E-A23B-11F21F85CD59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6CC2-21D2-46D1-BF32-F83FC4FACE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534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F095-C11B-484E-A23B-11F21F85CD59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6CC2-21D2-46D1-BF32-F83FC4FACE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305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F095-C11B-484E-A23B-11F21F85CD59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6CC2-21D2-46D1-BF32-F83FC4FACE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494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F095-C11B-484E-A23B-11F21F85CD59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6CC2-21D2-46D1-BF32-F83FC4FACE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903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F095-C11B-484E-A23B-11F21F85CD59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6CC2-21D2-46D1-BF32-F83FC4FACE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354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F095-C11B-484E-A23B-11F21F85CD59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6CC2-21D2-46D1-BF32-F83FC4FACE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320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F095-C11B-484E-A23B-11F21F85CD59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6CC2-21D2-46D1-BF32-F83FC4FACE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631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F095-C11B-484E-A23B-11F21F85CD59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6CC2-21D2-46D1-BF32-F83FC4FACE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972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F095-C11B-484E-A23B-11F21F85CD59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6CC2-21D2-46D1-BF32-F83FC4FACE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490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6F095-C11B-484E-A23B-11F21F85CD59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C6CC2-21D2-46D1-BF32-F83FC4FACE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863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-3047"/>
            <a:ext cx="12186585" cy="6861047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185057" y="391886"/>
            <a:ext cx="5031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7200" b="1" dirty="0" smtClean="0">
                <a:solidFill>
                  <a:srgbClr val="FFFF00"/>
                </a:solidFill>
              </a:rPr>
              <a:t>Staň sa aj ty</a:t>
            </a:r>
          </a:p>
          <a:p>
            <a:r>
              <a:rPr lang="sk-SK" sz="7200" b="1" dirty="0" smtClean="0">
                <a:solidFill>
                  <a:srgbClr val="FFFF00"/>
                </a:solidFill>
              </a:rPr>
              <a:t> rozhodcom</a:t>
            </a:r>
            <a:endParaRPr lang="sk-SK" sz="7200" b="1" dirty="0">
              <a:solidFill>
                <a:srgbClr val="FFFF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98312" y="3894667"/>
            <a:ext cx="197533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00B0F0"/>
                </a:solidFill>
              </a:rPr>
              <a:t>- aktívne športové vyžitie</a:t>
            </a:r>
          </a:p>
          <a:p>
            <a:r>
              <a:rPr lang="sk-SK" sz="3200" dirty="0" smtClean="0">
                <a:solidFill>
                  <a:srgbClr val="00B0F0"/>
                </a:solidFill>
              </a:rPr>
              <a:t>- možnosť pravidelného vzdelávania sa, účasť na seminároch</a:t>
            </a:r>
          </a:p>
          <a:p>
            <a:r>
              <a:rPr lang="sk-SK" sz="3200" dirty="0" smtClean="0">
                <a:solidFill>
                  <a:srgbClr val="00B0F0"/>
                </a:solidFill>
              </a:rPr>
              <a:t>- odmena za vedenie stretnutí</a:t>
            </a:r>
          </a:p>
          <a:p>
            <a:r>
              <a:rPr lang="sk-SK" sz="3200" dirty="0" smtClean="0">
                <a:solidFill>
                  <a:srgbClr val="00B0F0"/>
                </a:solidFill>
              </a:rPr>
              <a:t>- možnosť kariérneho rastu, rozhodovanie vo vyšších futbalových</a:t>
            </a:r>
          </a:p>
          <a:p>
            <a:r>
              <a:rPr lang="sk-SK" sz="3200" dirty="0" smtClean="0">
                <a:solidFill>
                  <a:srgbClr val="00B0F0"/>
                </a:solidFill>
              </a:rPr>
              <a:t> súťažiach</a:t>
            </a:r>
          </a:p>
          <a:p>
            <a:r>
              <a:rPr lang="sk-SK" sz="3200" dirty="0" smtClean="0">
                <a:solidFill>
                  <a:srgbClr val="00B0F0"/>
                </a:solidFill>
              </a:rPr>
              <a:t>- </a:t>
            </a:r>
            <a:r>
              <a:rPr lang="sk-SK" sz="3200" dirty="0">
                <a:solidFill>
                  <a:srgbClr val="00B0F0"/>
                </a:solidFill>
              </a:rPr>
              <a:t>š</a:t>
            </a:r>
            <a:r>
              <a:rPr lang="sk-SK" sz="3200" dirty="0" smtClean="0">
                <a:solidFill>
                  <a:srgbClr val="00B0F0"/>
                </a:solidFill>
              </a:rPr>
              <a:t>tartovací balíček dresov</a:t>
            </a:r>
            <a:endParaRPr lang="sk-SK" sz="3200" dirty="0">
              <a:solidFill>
                <a:srgbClr val="00B0F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8060268" y="391886"/>
            <a:ext cx="3657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>
                <a:solidFill>
                  <a:srgbClr val="FF0000"/>
                </a:solidFill>
              </a:rPr>
              <a:t>Kontakt:</a:t>
            </a:r>
          </a:p>
          <a:p>
            <a:r>
              <a:rPr lang="sk-SK" sz="2400" b="1" dirty="0" smtClean="0">
                <a:solidFill>
                  <a:srgbClr val="FF0000"/>
                </a:solidFill>
              </a:rPr>
              <a:t>0905 933 643</a:t>
            </a:r>
          </a:p>
          <a:p>
            <a:r>
              <a:rPr lang="sk-SK" sz="2400" b="1" dirty="0" smtClean="0">
                <a:solidFill>
                  <a:srgbClr val="FF0000"/>
                </a:solidFill>
              </a:rPr>
              <a:t>0907 141 147</a:t>
            </a:r>
          </a:p>
          <a:p>
            <a:r>
              <a:rPr lang="sk-SK" sz="2400" b="1" dirty="0">
                <a:solidFill>
                  <a:srgbClr val="FF0000"/>
                </a:solidFill>
              </a:rPr>
              <a:t>k</a:t>
            </a:r>
            <a:r>
              <a:rPr lang="sk-SK" sz="2400" b="1" dirty="0" smtClean="0">
                <a:solidFill>
                  <a:srgbClr val="FF0000"/>
                </a:solidFill>
              </a:rPr>
              <a:t>r.topolcany@gmail.com</a:t>
            </a:r>
            <a:endParaRPr lang="sk-SK" sz="2400" b="1" dirty="0" smtClean="0">
              <a:solidFill>
                <a:srgbClr val="FF0000"/>
              </a:solidFill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890" y="2405831"/>
            <a:ext cx="3064934" cy="204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23483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</Words>
  <Application>Microsoft Office PowerPoint</Application>
  <PresentationFormat>Širokouhlá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balíka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Richard Sedlar</dc:creator>
  <cp:lastModifiedBy>Richard Sedlar</cp:lastModifiedBy>
  <cp:revision>3</cp:revision>
  <dcterms:created xsi:type="dcterms:W3CDTF">2023-02-12T09:46:59Z</dcterms:created>
  <dcterms:modified xsi:type="dcterms:W3CDTF">2023-02-12T10:07:48Z</dcterms:modified>
</cp:coreProperties>
</file>