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5" r:id="rId11"/>
    <p:sldId id="265" r:id="rId12"/>
    <p:sldId id="297" r:id="rId13"/>
    <p:sldId id="296" r:id="rId14"/>
    <p:sldId id="285" r:id="rId15"/>
    <p:sldId id="266" r:id="rId16"/>
    <p:sldId id="298" r:id="rId17"/>
    <p:sldId id="269" r:id="rId18"/>
    <p:sldId id="299" r:id="rId19"/>
    <p:sldId id="270" r:id="rId20"/>
    <p:sldId id="300" r:id="rId21"/>
    <p:sldId id="271" r:id="rId22"/>
    <p:sldId id="301" r:id="rId23"/>
    <p:sldId id="272" r:id="rId24"/>
    <p:sldId id="302" r:id="rId25"/>
    <p:sldId id="273" r:id="rId26"/>
    <p:sldId id="303" r:id="rId27"/>
    <p:sldId id="274" r:id="rId28"/>
    <p:sldId id="275" r:id="rId29"/>
    <p:sldId id="287" r:id="rId30"/>
    <p:sldId id="288" r:id="rId31"/>
    <p:sldId id="289" r:id="rId32"/>
    <p:sldId id="276" r:id="rId33"/>
    <p:sldId id="284" r:id="rId34"/>
    <p:sldId id="277" r:id="rId35"/>
    <p:sldId id="278" r:id="rId36"/>
    <p:sldId id="304" r:id="rId37"/>
    <p:sldId id="279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D9E116-2FEB-462E-A2B7-036453A57C24}" v="819" dt="2019-07-13T15:31:21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redný štýl 2 - zvýrazneni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. Streda ObFZ" userId="d5cb5dc83df1591b" providerId="LiveId" clId="{68D9E116-2FEB-462E-A2B7-036453A57C24}"/>
    <pc:docChg chg="undo custSel mod addSld delSld modSld">
      <pc:chgData name="Dun. Streda ObFZ" userId="d5cb5dc83df1591b" providerId="LiveId" clId="{68D9E116-2FEB-462E-A2B7-036453A57C24}" dt="2019-07-13T15:31:21.054" v="6230" actId="20577"/>
      <pc:docMkLst>
        <pc:docMk/>
      </pc:docMkLst>
      <pc:sldChg chg="addSp modSp mod setBg">
        <pc:chgData name="Dun. Streda ObFZ" userId="d5cb5dc83df1591b" providerId="LiveId" clId="{68D9E116-2FEB-462E-A2B7-036453A57C24}" dt="2019-07-11T07:35:28.662" v="3616" actId="1076"/>
        <pc:sldMkLst>
          <pc:docMk/>
          <pc:sldMk cId="64441929" sldId="256"/>
        </pc:sldMkLst>
        <pc:spChg chg="mod">
          <ac:chgData name="Dun. Streda ObFZ" userId="d5cb5dc83df1591b" providerId="LiveId" clId="{68D9E116-2FEB-462E-A2B7-036453A57C24}" dt="2019-06-30T10:46:05.537" v="30" actId="20577"/>
          <ac:spMkLst>
            <pc:docMk/>
            <pc:sldMk cId="64441929" sldId="256"/>
            <ac:spMk id="2" creationId="{2D9053D2-1A70-4525-82DE-CB1F06BE67C2}"/>
          </ac:spMkLst>
        </pc:spChg>
        <pc:spChg chg="mod">
          <ac:chgData name="Dun. Streda ObFZ" userId="d5cb5dc83df1591b" providerId="LiveId" clId="{68D9E116-2FEB-462E-A2B7-036453A57C24}" dt="2019-07-11T07:34:25.764" v="3612" actId="14100"/>
          <ac:spMkLst>
            <pc:docMk/>
            <pc:sldMk cId="64441929" sldId="256"/>
            <ac:spMk id="3" creationId="{9FDE94A7-AE54-4874-A9F8-FA995FB1080B}"/>
          </ac:spMkLst>
        </pc:spChg>
        <pc:picChg chg="add mod">
          <ac:chgData name="Dun. Streda ObFZ" userId="d5cb5dc83df1591b" providerId="LiveId" clId="{68D9E116-2FEB-462E-A2B7-036453A57C24}" dt="2019-07-11T07:35:28.662" v="3616" actId="1076"/>
          <ac:picMkLst>
            <pc:docMk/>
            <pc:sldMk cId="64441929" sldId="256"/>
            <ac:picMk id="5" creationId="{CDD3485E-0923-4A3F-8DE5-D0870DD243C5}"/>
          </ac:picMkLst>
        </pc:picChg>
      </pc:sldChg>
      <pc:sldChg chg="addSp delSp modSp mod modTransition setClrOvrMap">
        <pc:chgData name="Dun. Streda ObFZ" userId="d5cb5dc83df1591b" providerId="LiveId" clId="{68D9E116-2FEB-462E-A2B7-036453A57C24}" dt="2019-07-11T07:27:10.973" v="3592" actId="5793"/>
        <pc:sldMkLst>
          <pc:docMk/>
          <pc:sldMk cId="1990724614" sldId="257"/>
        </pc:sldMkLst>
        <pc:spChg chg="mod">
          <ac:chgData name="Dun. Streda ObFZ" userId="d5cb5dc83df1591b" providerId="LiveId" clId="{68D9E116-2FEB-462E-A2B7-036453A57C24}" dt="2019-07-11T07:26:15.039" v="3579" actId="113"/>
          <ac:spMkLst>
            <pc:docMk/>
            <pc:sldMk cId="1990724614" sldId="257"/>
            <ac:spMk id="2" creationId="{85127C46-5595-494D-B4FA-97047BEC65ED}"/>
          </ac:spMkLst>
        </pc:spChg>
        <pc:spChg chg="mod">
          <ac:chgData name="Dun. Streda ObFZ" userId="d5cb5dc83df1591b" providerId="LiveId" clId="{68D9E116-2FEB-462E-A2B7-036453A57C24}" dt="2019-07-11T07:27:10.973" v="3592" actId="5793"/>
          <ac:spMkLst>
            <pc:docMk/>
            <pc:sldMk cId="1990724614" sldId="257"/>
            <ac:spMk id="3" creationId="{F098CE90-8868-481E-8561-5A3A19A2381A}"/>
          </ac:spMkLst>
        </pc:spChg>
        <pc:spChg chg="del">
          <ac:chgData name="Dun. Streda ObFZ" userId="d5cb5dc83df1591b" providerId="LiveId" clId="{68D9E116-2FEB-462E-A2B7-036453A57C24}" dt="2019-07-11T07:25:49.889" v="3577" actId="26606"/>
          <ac:spMkLst>
            <pc:docMk/>
            <pc:sldMk cId="1990724614" sldId="257"/>
            <ac:spMk id="8" creationId="{FB0F52CA-65A7-4535-BF3C-22D126766D12}"/>
          </ac:spMkLst>
        </pc:spChg>
        <pc:spChg chg="del">
          <ac:chgData name="Dun. Streda ObFZ" userId="d5cb5dc83df1591b" providerId="LiveId" clId="{68D9E116-2FEB-462E-A2B7-036453A57C24}" dt="2019-07-11T07:25:49.889" v="3577" actId="26606"/>
          <ac:spMkLst>
            <pc:docMk/>
            <pc:sldMk cId="1990724614" sldId="257"/>
            <ac:spMk id="10" creationId="{B2525B01-FF71-4E47-84A9-6A8029A113FD}"/>
          </ac:spMkLst>
        </pc:spChg>
        <pc:spChg chg="add">
          <ac:chgData name="Dun. Streda ObFZ" userId="d5cb5dc83df1591b" providerId="LiveId" clId="{68D9E116-2FEB-462E-A2B7-036453A57C24}" dt="2019-07-11T07:25:49.889" v="3577" actId="26606"/>
          <ac:spMkLst>
            <pc:docMk/>
            <pc:sldMk cId="1990724614" sldId="257"/>
            <ac:spMk id="15" creationId="{26A3F16E-CC60-4737-8CBB-9568A351D30B}"/>
          </ac:spMkLst>
        </pc:spChg>
        <pc:spChg chg="add">
          <ac:chgData name="Dun. Streda ObFZ" userId="d5cb5dc83df1591b" providerId="LiveId" clId="{68D9E116-2FEB-462E-A2B7-036453A57C24}" dt="2019-07-11T07:25:49.889" v="3577" actId="26606"/>
          <ac:spMkLst>
            <pc:docMk/>
            <pc:sldMk cId="1990724614" sldId="257"/>
            <ac:spMk id="17" creationId="{C0DABE73-66EA-42B0-AB0A-9FB1C0AD7AEB}"/>
          </ac:spMkLst>
        </pc:spChg>
        <pc:picChg chg="add">
          <ac:chgData name="Dun. Streda ObFZ" userId="d5cb5dc83df1591b" providerId="LiveId" clId="{68D9E116-2FEB-462E-A2B7-036453A57C24}" dt="2019-07-11T07:25:49.889" v="3577" actId="26606"/>
          <ac:picMkLst>
            <pc:docMk/>
            <pc:sldMk cId="1990724614" sldId="257"/>
            <ac:picMk id="19" creationId="{1E4917B9-5D95-4999-9E13-3568EDD42343}"/>
          </ac:picMkLst>
        </pc:picChg>
      </pc:sldChg>
      <pc:sldChg chg="delSp modSp mod modTransition modAnim setClrOvrMap">
        <pc:chgData name="Dun. Streda ObFZ" userId="d5cb5dc83df1591b" providerId="LiveId" clId="{68D9E116-2FEB-462E-A2B7-036453A57C24}" dt="2019-07-12T06:46:14.446" v="5417" actId="20577"/>
        <pc:sldMkLst>
          <pc:docMk/>
          <pc:sldMk cId="1499165055" sldId="258"/>
        </pc:sldMkLst>
        <pc:spChg chg="mod">
          <ac:chgData name="Dun. Streda ObFZ" userId="d5cb5dc83df1591b" providerId="LiveId" clId="{68D9E116-2FEB-462E-A2B7-036453A57C24}" dt="2019-07-12T06:45:02.764" v="5306" actId="26606"/>
          <ac:spMkLst>
            <pc:docMk/>
            <pc:sldMk cId="1499165055" sldId="258"/>
            <ac:spMk id="2" creationId="{86266705-137C-4FDA-ABAB-BE17D70C3BA5}"/>
          </ac:spMkLst>
        </pc:spChg>
        <pc:spChg chg="del">
          <ac:chgData name="Dun. Streda ObFZ" userId="d5cb5dc83df1591b" providerId="LiveId" clId="{68D9E116-2FEB-462E-A2B7-036453A57C24}" dt="2019-07-12T06:45:02.764" v="5306" actId="26606"/>
          <ac:spMkLst>
            <pc:docMk/>
            <pc:sldMk cId="1499165055" sldId="258"/>
            <ac:spMk id="10" creationId="{843DD86A-8FAA-443F-9211-42A2AE8A790C}"/>
          </ac:spMkLst>
        </pc:spChg>
        <pc:spChg chg="del">
          <ac:chgData name="Dun. Streda ObFZ" userId="d5cb5dc83df1591b" providerId="LiveId" clId="{68D9E116-2FEB-462E-A2B7-036453A57C24}" dt="2019-07-12T06:45:02.764" v="5306" actId="26606"/>
          <ac:spMkLst>
            <pc:docMk/>
            <pc:sldMk cId="1499165055" sldId="258"/>
            <ac:spMk id="12" creationId="{C2A13AAE-18EB-4BDF-BAF7-F2F97B8D00D6}"/>
          </ac:spMkLst>
        </pc:spChg>
        <pc:graphicFrameChg chg="mod modGraphic">
          <ac:chgData name="Dun. Streda ObFZ" userId="d5cb5dc83df1591b" providerId="LiveId" clId="{68D9E116-2FEB-462E-A2B7-036453A57C24}" dt="2019-07-12T06:46:14.446" v="5417" actId="20577"/>
          <ac:graphicFrameMkLst>
            <pc:docMk/>
            <pc:sldMk cId="1499165055" sldId="258"/>
            <ac:graphicFrameMk id="5" creationId="{8C7DAA92-F3F4-4536-B33A-E6EA0D08409E}"/>
          </ac:graphicFrameMkLst>
        </pc:graphicFrameChg>
        <pc:picChg chg="del">
          <ac:chgData name="Dun. Streda ObFZ" userId="d5cb5dc83df1591b" providerId="LiveId" clId="{68D9E116-2FEB-462E-A2B7-036453A57C24}" dt="2019-07-12T06:45:02.764" v="5306" actId="26606"/>
          <ac:picMkLst>
            <pc:docMk/>
            <pc:sldMk cId="1499165055" sldId="258"/>
            <ac:picMk id="14" creationId="{0F5C1B21-B0DB-4206-99EE-C13D67038B93}"/>
          </ac:picMkLst>
        </pc:picChg>
        <pc:picChg chg="del">
          <ac:chgData name="Dun. Streda ObFZ" userId="d5cb5dc83df1591b" providerId="LiveId" clId="{68D9E116-2FEB-462E-A2B7-036453A57C24}" dt="2019-07-12T06:45:02.764" v="5306" actId="26606"/>
          <ac:picMkLst>
            <pc:docMk/>
            <pc:sldMk cId="1499165055" sldId="258"/>
            <ac:picMk id="16" creationId="{49261589-06E9-4B7C-A8F1-26648507B77B}"/>
          </ac:picMkLst>
        </pc:picChg>
      </pc:sldChg>
      <pc:sldChg chg="modTransition">
        <pc:chgData name="Dun. Streda ObFZ" userId="d5cb5dc83df1591b" providerId="LiveId" clId="{68D9E116-2FEB-462E-A2B7-036453A57C24}" dt="2019-06-30T11:01:47.330" v="399"/>
        <pc:sldMkLst>
          <pc:docMk/>
          <pc:sldMk cId="4216975385" sldId="259"/>
        </pc:sldMkLst>
      </pc:sldChg>
      <pc:sldChg chg="modTransition">
        <pc:chgData name="Dun. Streda ObFZ" userId="d5cb5dc83df1591b" providerId="LiveId" clId="{68D9E116-2FEB-462E-A2B7-036453A57C24}" dt="2019-06-30T11:01:52.170" v="400"/>
        <pc:sldMkLst>
          <pc:docMk/>
          <pc:sldMk cId="1845441468" sldId="260"/>
        </pc:sldMkLst>
      </pc:sldChg>
      <pc:sldChg chg="addSp delSp modSp mod modTransition setClrOvrMap">
        <pc:chgData name="Dun. Streda ObFZ" userId="d5cb5dc83df1591b" providerId="LiveId" clId="{68D9E116-2FEB-462E-A2B7-036453A57C24}" dt="2019-07-11T07:55:10.128" v="4232" actId="207"/>
        <pc:sldMkLst>
          <pc:docMk/>
          <pc:sldMk cId="1225074639" sldId="261"/>
        </pc:sldMkLst>
        <pc:spChg chg="mod">
          <ac:chgData name="Dun. Streda ObFZ" userId="d5cb5dc83df1591b" providerId="LiveId" clId="{68D9E116-2FEB-462E-A2B7-036453A57C24}" dt="2019-07-11T07:54:16.537" v="4228" actId="26606"/>
          <ac:spMkLst>
            <pc:docMk/>
            <pc:sldMk cId="1225074639" sldId="261"/>
            <ac:spMk id="2" creationId="{69DCFE29-AFED-4B6C-8D53-1506A60C86D0}"/>
          </ac:spMkLst>
        </pc:spChg>
        <pc:spChg chg="del">
          <ac:chgData name="Dun. Streda ObFZ" userId="d5cb5dc83df1591b" providerId="LiveId" clId="{68D9E116-2FEB-462E-A2B7-036453A57C24}" dt="2019-07-09T07:08:14.757" v="3229" actId="26606"/>
          <ac:spMkLst>
            <pc:docMk/>
            <pc:sldMk cId="1225074639" sldId="261"/>
            <ac:spMk id="10" creationId="{843DD86A-8FAA-443F-9211-42A2AE8A790C}"/>
          </ac:spMkLst>
        </pc:spChg>
        <pc:spChg chg="del">
          <ac:chgData name="Dun. Streda ObFZ" userId="d5cb5dc83df1591b" providerId="LiveId" clId="{68D9E116-2FEB-462E-A2B7-036453A57C24}" dt="2019-07-09T07:08:14.757" v="3229" actId="26606"/>
          <ac:spMkLst>
            <pc:docMk/>
            <pc:sldMk cId="1225074639" sldId="261"/>
            <ac:spMk id="12" creationId="{C2A13AAE-18EB-4BDF-BAF7-F2F97B8D00D6}"/>
          </ac:spMkLst>
        </pc:spChg>
        <pc:spChg chg="add del">
          <ac:chgData name="Dun. Streda ObFZ" userId="d5cb5dc83df1591b" providerId="LiveId" clId="{68D9E116-2FEB-462E-A2B7-036453A57C24}" dt="2019-07-11T07:54:16.537" v="4228" actId="26606"/>
          <ac:spMkLst>
            <pc:docMk/>
            <pc:sldMk cId="1225074639" sldId="261"/>
            <ac:spMk id="21" creationId="{843DD86A-8FAA-443F-9211-42A2AE8A790C}"/>
          </ac:spMkLst>
        </pc:spChg>
        <pc:spChg chg="add del">
          <ac:chgData name="Dun. Streda ObFZ" userId="d5cb5dc83df1591b" providerId="LiveId" clId="{68D9E116-2FEB-462E-A2B7-036453A57C24}" dt="2019-07-11T07:54:16.537" v="4228" actId="26606"/>
          <ac:spMkLst>
            <pc:docMk/>
            <pc:sldMk cId="1225074639" sldId="261"/>
            <ac:spMk id="23" creationId="{C2A13AAE-18EB-4BDF-BAF7-F2F97B8D00D6}"/>
          </ac:spMkLst>
        </pc:spChg>
        <pc:graphicFrameChg chg="mod modGraphic">
          <ac:chgData name="Dun. Streda ObFZ" userId="d5cb5dc83df1591b" providerId="LiveId" clId="{68D9E116-2FEB-462E-A2B7-036453A57C24}" dt="2019-07-11T07:55:10.128" v="4232" actId="207"/>
          <ac:graphicFrameMkLst>
            <pc:docMk/>
            <pc:sldMk cId="1225074639" sldId="261"/>
            <ac:graphicFrameMk id="5" creationId="{CB2534DC-333C-4CA5-A6B9-7DD86728823E}"/>
          </ac:graphicFrameMkLst>
        </pc:graphicFrameChg>
        <pc:picChg chg="del">
          <ac:chgData name="Dun. Streda ObFZ" userId="d5cb5dc83df1591b" providerId="LiveId" clId="{68D9E116-2FEB-462E-A2B7-036453A57C24}" dt="2019-07-09T07:08:14.757" v="3229" actId="26606"/>
          <ac:picMkLst>
            <pc:docMk/>
            <pc:sldMk cId="1225074639" sldId="261"/>
            <ac:picMk id="14" creationId="{0F5C1B21-B0DB-4206-99EE-C13D67038B93}"/>
          </ac:picMkLst>
        </pc:picChg>
        <pc:picChg chg="del">
          <ac:chgData name="Dun. Streda ObFZ" userId="d5cb5dc83df1591b" providerId="LiveId" clId="{68D9E116-2FEB-462E-A2B7-036453A57C24}" dt="2019-07-09T07:08:14.757" v="3229" actId="26606"/>
          <ac:picMkLst>
            <pc:docMk/>
            <pc:sldMk cId="1225074639" sldId="261"/>
            <ac:picMk id="16" creationId="{49261589-06E9-4B7C-A8F1-26648507B77B}"/>
          </ac:picMkLst>
        </pc:picChg>
        <pc:picChg chg="add del">
          <ac:chgData name="Dun. Streda ObFZ" userId="d5cb5dc83df1591b" providerId="LiveId" clId="{68D9E116-2FEB-462E-A2B7-036453A57C24}" dt="2019-07-11T07:54:16.537" v="4228" actId="26606"/>
          <ac:picMkLst>
            <pc:docMk/>
            <pc:sldMk cId="1225074639" sldId="261"/>
            <ac:picMk id="25" creationId="{0F5C1B21-B0DB-4206-99EE-C13D67038B93}"/>
          </ac:picMkLst>
        </pc:picChg>
        <pc:picChg chg="add del">
          <ac:chgData name="Dun. Streda ObFZ" userId="d5cb5dc83df1591b" providerId="LiveId" clId="{68D9E116-2FEB-462E-A2B7-036453A57C24}" dt="2019-07-11T07:54:16.537" v="4228" actId="26606"/>
          <ac:picMkLst>
            <pc:docMk/>
            <pc:sldMk cId="1225074639" sldId="261"/>
            <ac:picMk id="27" creationId="{49261589-06E9-4B7C-A8F1-26648507B77B}"/>
          </ac:picMkLst>
        </pc:picChg>
      </pc:sldChg>
      <pc:sldChg chg="modSp modTransition">
        <pc:chgData name="Dun. Streda ObFZ" userId="d5cb5dc83df1591b" providerId="LiveId" clId="{68D9E116-2FEB-462E-A2B7-036453A57C24}" dt="2019-07-09T08:54:21.461" v="3464" actId="20577"/>
        <pc:sldMkLst>
          <pc:docMk/>
          <pc:sldMk cId="4257813474" sldId="262"/>
        </pc:sldMkLst>
        <pc:graphicFrameChg chg="mod">
          <ac:chgData name="Dun. Streda ObFZ" userId="d5cb5dc83df1591b" providerId="LiveId" clId="{68D9E116-2FEB-462E-A2B7-036453A57C24}" dt="2019-07-09T08:54:21.461" v="3464" actId="20577"/>
          <ac:graphicFrameMkLst>
            <pc:docMk/>
            <pc:sldMk cId="4257813474" sldId="262"/>
            <ac:graphicFrameMk id="5" creationId="{0E519D0B-0738-4845-AD39-4341A28977DE}"/>
          </ac:graphicFrameMkLst>
        </pc:graphicFrameChg>
      </pc:sldChg>
      <pc:sldChg chg="modTransition">
        <pc:chgData name="Dun. Streda ObFZ" userId="d5cb5dc83df1591b" providerId="LiveId" clId="{68D9E116-2FEB-462E-A2B7-036453A57C24}" dt="2019-06-30T11:02:04.138" v="403"/>
        <pc:sldMkLst>
          <pc:docMk/>
          <pc:sldMk cId="1025530208" sldId="263"/>
        </pc:sldMkLst>
      </pc:sldChg>
      <pc:sldChg chg="addSp delSp modSp mod modTransition setClrOvrMap">
        <pc:chgData name="Dun. Streda ObFZ" userId="d5cb5dc83df1591b" providerId="LiveId" clId="{68D9E116-2FEB-462E-A2B7-036453A57C24}" dt="2019-07-11T07:18:36.631" v="3552" actId="26606"/>
        <pc:sldMkLst>
          <pc:docMk/>
          <pc:sldMk cId="1560500764" sldId="264"/>
        </pc:sldMkLst>
        <pc:spChg chg="mod">
          <ac:chgData name="Dun. Streda ObFZ" userId="d5cb5dc83df1591b" providerId="LiveId" clId="{68D9E116-2FEB-462E-A2B7-036453A57C24}" dt="2019-07-11T07:18:36.631" v="3552" actId="26606"/>
          <ac:spMkLst>
            <pc:docMk/>
            <pc:sldMk cId="1560500764" sldId="264"/>
            <ac:spMk id="2" creationId="{DE98C6C4-C538-4170-A7AB-455BDD5D6A6E}"/>
          </ac:spMkLst>
        </pc:spChg>
        <pc:spChg chg="add del">
          <ac:chgData name="Dun. Streda ObFZ" userId="d5cb5dc83df1591b" providerId="LiveId" clId="{68D9E116-2FEB-462E-A2B7-036453A57C24}" dt="2019-07-11T07:18:36.631" v="3552" actId="26606"/>
          <ac:spMkLst>
            <pc:docMk/>
            <pc:sldMk cId="1560500764" sldId="264"/>
            <ac:spMk id="10" creationId="{843DD86A-8FAA-443F-9211-42A2AE8A790C}"/>
          </ac:spMkLst>
        </pc:spChg>
        <pc:spChg chg="add del">
          <ac:chgData name="Dun. Streda ObFZ" userId="d5cb5dc83df1591b" providerId="LiveId" clId="{68D9E116-2FEB-462E-A2B7-036453A57C24}" dt="2019-07-11T07:18:36.631" v="3552" actId="26606"/>
          <ac:spMkLst>
            <pc:docMk/>
            <pc:sldMk cId="1560500764" sldId="264"/>
            <ac:spMk id="12" creationId="{C2A13AAE-18EB-4BDF-BAF7-F2F97B8D00D6}"/>
          </ac:spMkLst>
        </pc:spChg>
        <pc:spChg chg="add">
          <ac:chgData name="Dun. Streda ObFZ" userId="d5cb5dc83df1591b" providerId="LiveId" clId="{68D9E116-2FEB-462E-A2B7-036453A57C24}" dt="2019-07-11T07:18:36.631" v="3552" actId="26606"/>
          <ac:spMkLst>
            <pc:docMk/>
            <pc:sldMk cId="1560500764" sldId="264"/>
            <ac:spMk id="21" creationId="{1EA5387D-64D8-4D6C-B109-FF4E81DF609A}"/>
          </ac:spMkLst>
        </pc:spChg>
        <pc:graphicFrameChg chg="mod modGraphic">
          <ac:chgData name="Dun. Streda ObFZ" userId="d5cb5dc83df1591b" providerId="LiveId" clId="{68D9E116-2FEB-462E-A2B7-036453A57C24}" dt="2019-07-11T07:18:36.631" v="3552" actId="26606"/>
          <ac:graphicFrameMkLst>
            <pc:docMk/>
            <pc:sldMk cId="1560500764" sldId="264"/>
            <ac:graphicFrameMk id="5" creationId="{F6B32B42-79CE-48E0-AAF5-AD4107C1F8F6}"/>
          </ac:graphicFrameMkLst>
        </pc:graphicFrameChg>
        <pc:picChg chg="add del">
          <ac:chgData name="Dun. Streda ObFZ" userId="d5cb5dc83df1591b" providerId="LiveId" clId="{68D9E116-2FEB-462E-A2B7-036453A57C24}" dt="2019-07-11T07:18:36.631" v="3552" actId="26606"/>
          <ac:picMkLst>
            <pc:docMk/>
            <pc:sldMk cId="1560500764" sldId="264"/>
            <ac:picMk id="14" creationId="{0F5C1B21-B0DB-4206-99EE-C13D67038B93}"/>
          </ac:picMkLst>
        </pc:picChg>
        <pc:picChg chg="add del">
          <ac:chgData name="Dun. Streda ObFZ" userId="d5cb5dc83df1591b" providerId="LiveId" clId="{68D9E116-2FEB-462E-A2B7-036453A57C24}" dt="2019-07-11T07:18:36.631" v="3552" actId="26606"/>
          <ac:picMkLst>
            <pc:docMk/>
            <pc:sldMk cId="1560500764" sldId="264"/>
            <ac:picMk id="16" creationId="{49261589-06E9-4B7C-A8F1-26648507B77B}"/>
          </ac:picMkLst>
        </pc:picChg>
      </pc:sldChg>
      <pc:sldChg chg="modSp modTransition">
        <pc:chgData name="Dun. Streda ObFZ" userId="d5cb5dc83df1591b" providerId="LiveId" clId="{68D9E116-2FEB-462E-A2B7-036453A57C24}" dt="2019-07-07T17:01:29.530" v="2925" actId="20577"/>
        <pc:sldMkLst>
          <pc:docMk/>
          <pc:sldMk cId="258426322" sldId="265"/>
        </pc:sldMkLst>
        <pc:spChg chg="mod">
          <ac:chgData name="Dun. Streda ObFZ" userId="d5cb5dc83df1591b" providerId="LiveId" clId="{68D9E116-2FEB-462E-A2B7-036453A57C24}" dt="2019-06-30T10:53:38.559" v="65" actId="20577"/>
          <ac:spMkLst>
            <pc:docMk/>
            <pc:sldMk cId="258426322" sldId="265"/>
            <ac:spMk id="2" creationId="{2F801861-C5ED-4664-A920-43A5EE316C2C}"/>
          </ac:spMkLst>
        </pc:spChg>
        <pc:graphicFrameChg chg="modGraphic">
          <ac:chgData name="Dun. Streda ObFZ" userId="d5cb5dc83df1591b" providerId="LiveId" clId="{68D9E116-2FEB-462E-A2B7-036453A57C24}" dt="2019-07-07T17:01:29.530" v="2925" actId="20577"/>
          <ac:graphicFrameMkLst>
            <pc:docMk/>
            <pc:sldMk cId="258426322" sldId="265"/>
            <ac:graphicFrameMk id="4" creationId="{4BFEAAE6-0751-4745-94AC-3F60ADD5013D}"/>
          </ac:graphicFrameMkLst>
        </pc:graphicFrameChg>
      </pc:sldChg>
      <pc:sldChg chg="modSp add modTransition">
        <pc:chgData name="Dun. Streda ObFZ" userId="d5cb5dc83df1591b" providerId="LiveId" clId="{68D9E116-2FEB-462E-A2B7-036453A57C24}" dt="2019-07-11T07:15:16.325" v="3551" actId="207"/>
        <pc:sldMkLst>
          <pc:docMk/>
          <pc:sldMk cId="3204748723" sldId="266"/>
        </pc:sldMkLst>
        <pc:spChg chg="mod">
          <ac:chgData name="Dun. Streda ObFZ" userId="d5cb5dc83df1591b" providerId="LiveId" clId="{68D9E116-2FEB-462E-A2B7-036453A57C24}" dt="2019-07-09T07:23:11.416" v="3300" actId="20577"/>
          <ac:spMkLst>
            <pc:docMk/>
            <pc:sldMk cId="3204748723" sldId="266"/>
            <ac:spMk id="2" creationId="{2CC07298-0EFE-44DA-9882-BA40F0C66840}"/>
          </ac:spMkLst>
        </pc:spChg>
        <pc:spChg chg="mod">
          <ac:chgData name="Dun. Streda ObFZ" userId="d5cb5dc83df1591b" providerId="LiveId" clId="{68D9E116-2FEB-462E-A2B7-036453A57C24}" dt="2019-06-30T19:04:37.976" v="648" actId="20577"/>
          <ac:spMkLst>
            <pc:docMk/>
            <pc:sldMk cId="3204748723" sldId="266"/>
            <ac:spMk id="3" creationId="{54D56E37-6DD1-4804-806B-C8A012B40093}"/>
          </ac:spMkLst>
        </pc:spChg>
        <pc:graphicFrameChg chg="mod modGraphic">
          <ac:chgData name="Dun. Streda ObFZ" userId="d5cb5dc83df1591b" providerId="LiveId" clId="{68D9E116-2FEB-462E-A2B7-036453A57C24}" dt="2019-07-11T07:15:16.325" v="3551" actId="207"/>
          <ac:graphicFrameMkLst>
            <pc:docMk/>
            <pc:sldMk cId="3204748723" sldId="266"/>
            <ac:graphicFrameMk id="4" creationId="{8508D774-8E09-496A-B93A-7FEAEA7D2F86}"/>
          </ac:graphicFrameMkLst>
        </pc:graphicFrameChg>
      </pc:sldChg>
      <pc:sldChg chg="modSp add del modTransition">
        <pc:chgData name="Dun. Streda ObFZ" userId="d5cb5dc83df1591b" providerId="LiveId" clId="{68D9E116-2FEB-462E-A2B7-036453A57C24}" dt="2019-07-13T15:28:34.836" v="6047" actId="2696"/>
        <pc:sldMkLst>
          <pc:docMk/>
          <pc:sldMk cId="3157284378" sldId="268"/>
        </pc:sldMkLst>
        <pc:spChg chg="mod">
          <ac:chgData name="Dun. Streda ObFZ" userId="d5cb5dc83df1591b" providerId="LiveId" clId="{68D9E116-2FEB-462E-A2B7-036453A57C24}" dt="2019-07-09T07:11:13.253" v="3237" actId="20577"/>
          <ac:spMkLst>
            <pc:docMk/>
            <pc:sldMk cId="3157284378" sldId="268"/>
            <ac:spMk id="2" creationId="{D0E54899-615D-4777-83A9-9F4C929113C5}"/>
          </ac:spMkLst>
        </pc:spChg>
        <pc:spChg chg="mod">
          <ac:chgData name="Dun. Streda ObFZ" userId="d5cb5dc83df1591b" providerId="LiveId" clId="{68D9E116-2FEB-462E-A2B7-036453A57C24}" dt="2019-06-30T19:05:54.709" v="723" actId="20577"/>
          <ac:spMkLst>
            <pc:docMk/>
            <pc:sldMk cId="3157284378" sldId="268"/>
            <ac:spMk id="3" creationId="{1D229573-4082-4FA2-9923-5A44D62DC023}"/>
          </ac:spMkLst>
        </pc:spChg>
        <pc:graphicFrameChg chg="mod modGraphic">
          <ac:chgData name="Dun. Streda ObFZ" userId="d5cb5dc83df1591b" providerId="LiveId" clId="{68D9E116-2FEB-462E-A2B7-036453A57C24}" dt="2019-07-10T09:54:47.218" v="3470" actId="20577"/>
          <ac:graphicFrameMkLst>
            <pc:docMk/>
            <pc:sldMk cId="3157284378" sldId="268"/>
            <ac:graphicFrameMk id="4" creationId="{219EE057-C9DA-45A7-9A2E-EC98B21BDED6}"/>
          </ac:graphicFrameMkLst>
        </pc:graphicFrameChg>
      </pc:sldChg>
      <pc:sldChg chg="modSp add modTransition">
        <pc:chgData name="Dun. Streda ObFZ" userId="d5cb5dc83df1591b" providerId="LiveId" clId="{68D9E116-2FEB-462E-A2B7-036453A57C24}" dt="2019-07-11T07:14:23.129" v="3548" actId="207"/>
        <pc:sldMkLst>
          <pc:docMk/>
          <pc:sldMk cId="612994779" sldId="269"/>
        </pc:sldMkLst>
        <pc:spChg chg="mod">
          <ac:chgData name="Dun. Streda ObFZ" userId="d5cb5dc83df1591b" providerId="LiveId" clId="{68D9E116-2FEB-462E-A2B7-036453A57C24}" dt="2019-06-30T19:12:39.554" v="877" actId="20577"/>
          <ac:spMkLst>
            <pc:docMk/>
            <pc:sldMk cId="612994779" sldId="269"/>
            <ac:spMk id="2" creationId="{73E725ED-1625-45A7-8D7D-ED3EC68B1212}"/>
          </ac:spMkLst>
        </pc:spChg>
        <pc:spChg chg="mod">
          <ac:chgData name="Dun. Streda ObFZ" userId="d5cb5dc83df1591b" providerId="LiveId" clId="{68D9E116-2FEB-462E-A2B7-036453A57C24}" dt="2019-06-30T10:55:33.321" v="176" actId="20577"/>
          <ac:spMkLst>
            <pc:docMk/>
            <pc:sldMk cId="612994779" sldId="269"/>
            <ac:spMk id="3" creationId="{2372C721-5707-4B30-AEA7-63940329EC32}"/>
          </ac:spMkLst>
        </pc:spChg>
        <pc:graphicFrameChg chg="mod modGraphic">
          <ac:chgData name="Dun. Streda ObFZ" userId="d5cb5dc83df1591b" providerId="LiveId" clId="{68D9E116-2FEB-462E-A2B7-036453A57C24}" dt="2019-07-11T07:14:23.129" v="3548" actId="207"/>
          <ac:graphicFrameMkLst>
            <pc:docMk/>
            <pc:sldMk cId="612994779" sldId="269"/>
            <ac:graphicFrameMk id="4" creationId="{0998954D-D76C-4D05-B0E0-FFFD4A913379}"/>
          </ac:graphicFrameMkLst>
        </pc:graphicFrameChg>
      </pc:sldChg>
      <pc:sldChg chg="modSp add modTransition">
        <pc:chgData name="Dun. Streda ObFZ" userId="d5cb5dc83df1591b" providerId="LiveId" clId="{68D9E116-2FEB-462E-A2B7-036453A57C24}" dt="2019-07-11T07:14:31.685" v="3549" actId="207"/>
        <pc:sldMkLst>
          <pc:docMk/>
          <pc:sldMk cId="1353931807" sldId="270"/>
        </pc:sldMkLst>
        <pc:spChg chg="mod">
          <ac:chgData name="Dun. Streda ObFZ" userId="d5cb5dc83df1591b" providerId="LiveId" clId="{68D9E116-2FEB-462E-A2B7-036453A57C24}" dt="2019-06-30T19:14:21.320" v="914" actId="20577"/>
          <ac:spMkLst>
            <pc:docMk/>
            <pc:sldMk cId="1353931807" sldId="270"/>
            <ac:spMk id="2" creationId="{73E725ED-1625-45A7-8D7D-ED3EC68B1212}"/>
          </ac:spMkLst>
        </pc:spChg>
        <pc:spChg chg="mod">
          <ac:chgData name="Dun. Streda ObFZ" userId="d5cb5dc83df1591b" providerId="LiveId" clId="{68D9E116-2FEB-462E-A2B7-036453A57C24}" dt="2019-06-30T10:55:47.266" v="179" actId="20577"/>
          <ac:spMkLst>
            <pc:docMk/>
            <pc:sldMk cId="1353931807" sldId="270"/>
            <ac:spMk id="3" creationId="{2372C721-5707-4B30-AEA7-63940329EC32}"/>
          </ac:spMkLst>
        </pc:spChg>
        <pc:graphicFrameChg chg="mod modGraphic">
          <ac:chgData name="Dun. Streda ObFZ" userId="d5cb5dc83df1591b" providerId="LiveId" clId="{68D9E116-2FEB-462E-A2B7-036453A57C24}" dt="2019-07-11T07:14:31.685" v="3549" actId="207"/>
          <ac:graphicFrameMkLst>
            <pc:docMk/>
            <pc:sldMk cId="1353931807" sldId="270"/>
            <ac:graphicFrameMk id="4" creationId="{4440CC9E-D2BB-4B1B-ACCB-68C13039B07B}"/>
          </ac:graphicFrameMkLst>
        </pc:graphicFrameChg>
      </pc:sldChg>
      <pc:sldChg chg="modSp add modTransition">
        <pc:chgData name="Dun. Streda ObFZ" userId="d5cb5dc83df1591b" providerId="LiveId" clId="{68D9E116-2FEB-462E-A2B7-036453A57C24}" dt="2019-07-09T08:46:54.089" v="3334" actId="20577"/>
        <pc:sldMkLst>
          <pc:docMk/>
          <pc:sldMk cId="2483986402" sldId="271"/>
        </pc:sldMkLst>
        <pc:spChg chg="mod">
          <ac:chgData name="Dun. Streda ObFZ" userId="d5cb5dc83df1591b" providerId="LiveId" clId="{68D9E116-2FEB-462E-A2B7-036453A57C24}" dt="2019-06-30T19:16:06.802" v="944" actId="20577"/>
          <ac:spMkLst>
            <pc:docMk/>
            <pc:sldMk cId="2483986402" sldId="271"/>
            <ac:spMk id="2" creationId="{73E725ED-1625-45A7-8D7D-ED3EC68B1212}"/>
          </ac:spMkLst>
        </pc:spChg>
        <pc:spChg chg="mod">
          <ac:chgData name="Dun. Streda ObFZ" userId="d5cb5dc83df1591b" providerId="LiveId" clId="{68D9E116-2FEB-462E-A2B7-036453A57C24}" dt="2019-06-30T10:56:03.955" v="183" actId="20577"/>
          <ac:spMkLst>
            <pc:docMk/>
            <pc:sldMk cId="2483986402" sldId="271"/>
            <ac:spMk id="3" creationId="{2372C721-5707-4B30-AEA7-63940329EC32}"/>
          </ac:spMkLst>
        </pc:spChg>
        <pc:graphicFrameChg chg="mod modGraphic">
          <ac:chgData name="Dun. Streda ObFZ" userId="d5cb5dc83df1591b" providerId="LiveId" clId="{68D9E116-2FEB-462E-A2B7-036453A57C24}" dt="2019-07-09T08:46:54.089" v="3334" actId="20577"/>
          <ac:graphicFrameMkLst>
            <pc:docMk/>
            <pc:sldMk cId="2483986402" sldId="271"/>
            <ac:graphicFrameMk id="4" creationId="{DC779B1F-1BFA-4F69-9C78-2F955A5EBA46}"/>
          </ac:graphicFrameMkLst>
        </pc:graphicFrameChg>
      </pc:sldChg>
      <pc:sldChg chg="modSp add modTransition">
        <pc:chgData name="Dun. Streda ObFZ" userId="d5cb5dc83df1591b" providerId="LiveId" clId="{68D9E116-2FEB-462E-A2B7-036453A57C24}" dt="2019-07-09T06:42:30.245" v="3126" actId="20577"/>
        <pc:sldMkLst>
          <pc:docMk/>
          <pc:sldMk cId="1996941488" sldId="272"/>
        </pc:sldMkLst>
        <pc:spChg chg="mod">
          <ac:chgData name="Dun. Streda ObFZ" userId="d5cb5dc83df1591b" providerId="LiveId" clId="{68D9E116-2FEB-462E-A2B7-036453A57C24}" dt="2019-06-30T19:19:38.993" v="1000" actId="20577"/>
          <ac:spMkLst>
            <pc:docMk/>
            <pc:sldMk cId="1996941488" sldId="272"/>
            <ac:spMk id="2" creationId="{73E725ED-1625-45A7-8D7D-ED3EC68B1212}"/>
          </ac:spMkLst>
        </pc:spChg>
        <pc:spChg chg="mod">
          <ac:chgData name="Dun. Streda ObFZ" userId="d5cb5dc83df1591b" providerId="LiveId" clId="{68D9E116-2FEB-462E-A2B7-036453A57C24}" dt="2019-06-30T10:56:09.101" v="185" actId="20577"/>
          <ac:spMkLst>
            <pc:docMk/>
            <pc:sldMk cId="1996941488" sldId="272"/>
            <ac:spMk id="3" creationId="{2372C721-5707-4B30-AEA7-63940329EC32}"/>
          </ac:spMkLst>
        </pc:spChg>
        <pc:graphicFrameChg chg="mod modGraphic">
          <ac:chgData name="Dun. Streda ObFZ" userId="d5cb5dc83df1591b" providerId="LiveId" clId="{68D9E116-2FEB-462E-A2B7-036453A57C24}" dt="2019-07-09T06:42:30.245" v="3126" actId="20577"/>
          <ac:graphicFrameMkLst>
            <pc:docMk/>
            <pc:sldMk cId="1996941488" sldId="272"/>
            <ac:graphicFrameMk id="4" creationId="{67CB2EC4-F7AE-48D7-92EB-22EB41534DED}"/>
          </ac:graphicFrameMkLst>
        </pc:graphicFrameChg>
      </pc:sldChg>
      <pc:sldChg chg="modSp add modTransition">
        <pc:chgData name="Dun. Streda ObFZ" userId="d5cb5dc83df1591b" providerId="LiveId" clId="{68D9E116-2FEB-462E-A2B7-036453A57C24}" dt="2019-07-09T08:47:10.190" v="3352" actId="20577"/>
        <pc:sldMkLst>
          <pc:docMk/>
          <pc:sldMk cId="2413111481" sldId="273"/>
        </pc:sldMkLst>
        <pc:spChg chg="mod">
          <ac:chgData name="Dun. Streda ObFZ" userId="d5cb5dc83df1591b" providerId="LiveId" clId="{68D9E116-2FEB-462E-A2B7-036453A57C24}" dt="2019-06-30T19:20:55.947" v="1041" actId="20577"/>
          <ac:spMkLst>
            <pc:docMk/>
            <pc:sldMk cId="2413111481" sldId="273"/>
            <ac:spMk id="2" creationId="{73E725ED-1625-45A7-8D7D-ED3EC68B1212}"/>
          </ac:spMkLst>
        </pc:spChg>
        <pc:spChg chg="mod">
          <ac:chgData name="Dun. Streda ObFZ" userId="d5cb5dc83df1591b" providerId="LiveId" clId="{68D9E116-2FEB-462E-A2B7-036453A57C24}" dt="2019-06-30T10:56:16.558" v="189" actId="20577"/>
          <ac:spMkLst>
            <pc:docMk/>
            <pc:sldMk cId="2413111481" sldId="273"/>
            <ac:spMk id="3" creationId="{2372C721-5707-4B30-AEA7-63940329EC32}"/>
          </ac:spMkLst>
        </pc:spChg>
        <pc:graphicFrameChg chg="mod modGraphic">
          <ac:chgData name="Dun. Streda ObFZ" userId="d5cb5dc83df1591b" providerId="LiveId" clId="{68D9E116-2FEB-462E-A2B7-036453A57C24}" dt="2019-07-09T08:47:10.190" v="3352" actId="20577"/>
          <ac:graphicFrameMkLst>
            <pc:docMk/>
            <pc:sldMk cId="2413111481" sldId="273"/>
            <ac:graphicFrameMk id="4" creationId="{13C315CD-FBB5-4F83-BD8C-74F918C19C2D}"/>
          </ac:graphicFrameMkLst>
        </pc:graphicFrameChg>
      </pc:sldChg>
      <pc:sldChg chg="addSp delSp modSp add mod modTransition setBg">
        <pc:chgData name="Dun. Streda ObFZ" userId="d5cb5dc83df1591b" providerId="LiveId" clId="{68D9E116-2FEB-462E-A2B7-036453A57C24}" dt="2019-07-11T07:20:05.993" v="3555" actId="207"/>
        <pc:sldMkLst>
          <pc:docMk/>
          <pc:sldMk cId="2356171018" sldId="274"/>
        </pc:sldMkLst>
        <pc:spChg chg="mod">
          <ac:chgData name="Dun. Streda ObFZ" userId="d5cb5dc83df1591b" providerId="LiveId" clId="{68D9E116-2FEB-462E-A2B7-036453A57C24}" dt="2019-07-11T07:19:48.434" v="3553" actId="26606"/>
          <ac:spMkLst>
            <pc:docMk/>
            <pc:sldMk cId="2356171018" sldId="274"/>
            <ac:spMk id="2" creationId="{5C6DFD0C-022D-49DD-90B0-7110051261FB}"/>
          </ac:spMkLst>
        </pc:spChg>
        <pc:spChg chg="del mod">
          <ac:chgData name="Dun. Streda ObFZ" userId="d5cb5dc83df1591b" providerId="LiveId" clId="{68D9E116-2FEB-462E-A2B7-036453A57C24}" dt="2019-07-11T07:19:48.434" v="3553" actId="26606"/>
          <ac:spMkLst>
            <pc:docMk/>
            <pc:sldMk cId="2356171018" sldId="274"/>
            <ac:spMk id="3" creationId="{DBA28B1C-49D2-4D1B-B9E3-36B696B2AD95}"/>
          </ac:spMkLst>
        </pc:spChg>
        <pc:spChg chg="add">
          <ac:chgData name="Dun. Streda ObFZ" userId="d5cb5dc83df1591b" providerId="LiveId" clId="{68D9E116-2FEB-462E-A2B7-036453A57C24}" dt="2019-07-11T07:19:48.434" v="3553" actId="26606"/>
          <ac:spMkLst>
            <pc:docMk/>
            <pc:sldMk cId="2356171018" sldId="274"/>
            <ac:spMk id="10" creationId="{30BD2399-7475-404C-BAC9-E55E1676926A}"/>
          </ac:spMkLst>
        </pc:spChg>
        <pc:graphicFrameChg chg="add mod">
          <ac:chgData name="Dun. Streda ObFZ" userId="d5cb5dc83df1591b" providerId="LiveId" clId="{68D9E116-2FEB-462E-A2B7-036453A57C24}" dt="2019-07-11T07:20:05.993" v="3555" actId="207"/>
          <ac:graphicFrameMkLst>
            <pc:docMk/>
            <pc:sldMk cId="2356171018" sldId="274"/>
            <ac:graphicFrameMk id="5" creationId="{1C52B6B7-6BAC-45C3-9677-F41A8B232E85}"/>
          </ac:graphicFrameMkLst>
        </pc:graphicFrameChg>
        <pc:picChg chg="add">
          <ac:chgData name="Dun. Streda ObFZ" userId="d5cb5dc83df1591b" providerId="LiveId" clId="{68D9E116-2FEB-462E-A2B7-036453A57C24}" dt="2019-07-11T07:19:48.434" v="3553" actId="26606"/>
          <ac:picMkLst>
            <pc:docMk/>
            <pc:sldMk cId="2356171018" sldId="274"/>
            <ac:picMk id="12" creationId="{0D748104-6E76-4AD9-9940-82154F97E7C1}"/>
          </ac:picMkLst>
        </pc:picChg>
      </pc:sldChg>
      <pc:sldChg chg="addSp modSp add mod modTransition setBg">
        <pc:chgData name="Dun. Streda ObFZ" userId="d5cb5dc83df1591b" providerId="LiveId" clId="{68D9E116-2FEB-462E-A2B7-036453A57C24}" dt="2019-07-12T06:37:05.234" v="5243" actId="20577"/>
        <pc:sldMkLst>
          <pc:docMk/>
          <pc:sldMk cId="1440789821" sldId="275"/>
        </pc:sldMkLst>
        <pc:spChg chg="mod ord">
          <ac:chgData name="Dun. Streda ObFZ" userId="d5cb5dc83df1591b" providerId="LiveId" clId="{68D9E116-2FEB-462E-A2B7-036453A57C24}" dt="2019-07-11T07:21:09.755" v="3556" actId="26606"/>
          <ac:spMkLst>
            <pc:docMk/>
            <pc:sldMk cId="1440789821" sldId="275"/>
            <ac:spMk id="2" creationId="{3B54647D-D76E-40E4-90F3-CF3FC2910C12}"/>
          </ac:spMkLst>
        </pc:spChg>
        <pc:spChg chg="mod">
          <ac:chgData name="Dun. Streda ObFZ" userId="d5cb5dc83df1591b" providerId="LiveId" clId="{68D9E116-2FEB-462E-A2B7-036453A57C24}" dt="2019-07-12T06:37:05.234" v="5243" actId="20577"/>
          <ac:spMkLst>
            <pc:docMk/>
            <pc:sldMk cId="1440789821" sldId="275"/>
            <ac:spMk id="3" creationId="{6274603C-C65B-4DBE-BAF1-1642FB8FE1F8}"/>
          </ac:spMkLst>
        </pc:spChg>
        <pc:spChg chg="add">
          <ac:chgData name="Dun. Streda ObFZ" userId="d5cb5dc83df1591b" providerId="LiveId" clId="{68D9E116-2FEB-462E-A2B7-036453A57C24}" dt="2019-07-11T07:21:09.755" v="3556" actId="26606"/>
          <ac:spMkLst>
            <pc:docMk/>
            <pc:sldMk cId="1440789821" sldId="275"/>
            <ac:spMk id="8" creationId="{6529CFB1-4A36-4A05-8D7A-948E2277312A}"/>
          </ac:spMkLst>
        </pc:spChg>
        <pc:spChg chg="add">
          <ac:chgData name="Dun. Streda ObFZ" userId="d5cb5dc83df1591b" providerId="LiveId" clId="{68D9E116-2FEB-462E-A2B7-036453A57C24}" dt="2019-07-11T07:21:09.755" v="3556" actId="26606"/>
          <ac:spMkLst>
            <pc:docMk/>
            <pc:sldMk cId="1440789821" sldId="275"/>
            <ac:spMk id="10" creationId="{88783419-8188-4C50-BD8F-237B464BE71F}"/>
          </ac:spMkLst>
        </pc:spChg>
        <pc:picChg chg="add">
          <ac:chgData name="Dun. Streda ObFZ" userId="d5cb5dc83df1591b" providerId="LiveId" clId="{68D9E116-2FEB-462E-A2B7-036453A57C24}" dt="2019-07-11T07:21:09.755" v="3556" actId="26606"/>
          <ac:picMkLst>
            <pc:docMk/>
            <pc:sldMk cId="1440789821" sldId="275"/>
            <ac:picMk id="12" creationId="{570D84C5-A105-4AB9-8C54-A26D13722D57}"/>
          </ac:picMkLst>
        </pc:picChg>
      </pc:sldChg>
      <pc:sldChg chg="addSp delSp modSp add mod modTransition setBg">
        <pc:chgData name="Dun. Streda ObFZ" userId="d5cb5dc83df1591b" providerId="LiveId" clId="{68D9E116-2FEB-462E-A2B7-036453A57C24}" dt="2019-07-12T06:57:00.282" v="5527" actId="20577"/>
        <pc:sldMkLst>
          <pc:docMk/>
          <pc:sldMk cId="894910702" sldId="276"/>
        </pc:sldMkLst>
        <pc:spChg chg="mod">
          <ac:chgData name="Dun. Streda ObFZ" userId="d5cb5dc83df1591b" providerId="LiveId" clId="{68D9E116-2FEB-462E-A2B7-036453A57C24}" dt="2019-07-11T07:23:46.802" v="3575" actId="26606"/>
          <ac:spMkLst>
            <pc:docMk/>
            <pc:sldMk cId="894910702" sldId="276"/>
            <ac:spMk id="2" creationId="{3B54647D-D76E-40E4-90F3-CF3FC2910C12}"/>
          </ac:spMkLst>
        </pc:spChg>
        <pc:spChg chg="add del mod">
          <ac:chgData name="Dun. Streda ObFZ" userId="d5cb5dc83df1591b" providerId="LiveId" clId="{68D9E116-2FEB-462E-A2B7-036453A57C24}" dt="2019-07-11T07:23:46.802" v="3575" actId="26606"/>
          <ac:spMkLst>
            <pc:docMk/>
            <pc:sldMk cId="894910702" sldId="276"/>
            <ac:spMk id="3" creationId="{6274603C-C65B-4DBE-BAF1-1642FB8FE1F8}"/>
          </ac:spMkLst>
        </pc:spChg>
        <pc:spChg chg="add mod">
          <ac:chgData name="Dun. Streda ObFZ" userId="d5cb5dc83df1591b" providerId="LiveId" clId="{68D9E116-2FEB-462E-A2B7-036453A57C24}" dt="2019-07-12T06:57:00.282" v="5527" actId="20577"/>
          <ac:spMkLst>
            <pc:docMk/>
            <pc:sldMk cId="894910702" sldId="276"/>
            <ac:spMk id="7" creationId="{6274603C-C65B-4DBE-BAF1-1642FB8FE1F8}"/>
          </ac:spMkLst>
        </pc:spChg>
        <pc:spChg chg="add">
          <ac:chgData name="Dun. Streda ObFZ" userId="d5cb5dc83df1591b" providerId="LiveId" clId="{68D9E116-2FEB-462E-A2B7-036453A57C24}" dt="2019-07-11T07:23:46.802" v="3575" actId="26606"/>
          <ac:spMkLst>
            <pc:docMk/>
            <pc:sldMk cId="894910702" sldId="276"/>
            <ac:spMk id="8" creationId="{637BD688-14A6-4B96-B8A2-3CD81C054FCE}"/>
          </ac:spMkLst>
        </pc:spChg>
        <pc:spChg chg="add">
          <ac:chgData name="Dun. Streda ObFZ" userId="d5cb5dc83df1591b" providerId="LiveId" clId="{68D9E116-2FEB-462E-A2B7-036453A57C24}" dt="2019-07-11T07:23:46.802" v="3575" actId="26606"/>
          <ac:spMkLst>
            <pc:docMk/>
            <pc:sldMk cId="894910702" sldId="276"/>
            <ac:spMk id="10" creationId="{B7B2544F-CA5E-40F6-9525-716A90C83FC5}"/>
          </ac:spMkLst>
        </pc:spChg>
        <pc:graphicFrameChg chg="add del">
          <ac:chgData name="Dun. Streda ObFZ" userId="d5cb5dc83df1591b" providerId="LiveId" clId="{68D9E116-2FEB-462E-A2B7-036453A57C24}" dt="2019-07-11T07:23:46.714" v="3574" actId="26606"/>
          <ac:graphicFrameMkLst>
            <pc:docMk/>
            <pc:sldMk cId="894910702" sldId="276"/>
            <ac:graphicFrameMk id="5" creationId="{1B471DF0-85FE-40F8-A4D5-FF4AC7A6590C}"/>
          </ac:graphicFrameMkLst>
        </pc:graphicFrameChg>
        <pc:picChg chg="add">
          <ac:chgData name="Dun. Streda ObFZ" userId="d5cb5dc83df1591b" providerId="LiveId" clId="{68D9E116-2FEB-462E-A2B7-036453A57C24}" dt="2019-07-11T07:23:46.802" v="3575" actId="26606"/>
          <ac:picMkLst>
            <pc:docMk/>
            <pc:sldMk cId="894910702" sldId="276"/>
            <ac:picMk id="12" creationId="{D2B93162-635C-46F5-97EC-E98C1659F1F0}"/>
          </ac:picMkLst>
        </pc:picChg>
      </pc:sldChg>
      <pc:sldChg chg="addSp delSp modSp add mod modTransition setBg">
        <pc:chgData name="Dun. Streda ObFZ" userId="d5cb5dc83df1591b" providerId="LiveId" clId="{68D9E116-2FEB-462E-A2B7-036453A57C24}" dt="2019-07-12T06:53:34.468" v="5443" actId="20577"/>
        <pc:sldMkLst>
          <pc:docMk/>
          <pc:sldMk cId="1225197299" sldId="277"/>
        </pc:sldMkLst>
        <pc:spChg chg="mod">
          <ac:chgData name="Dun. Streda ObFZ" userId="d5cb5dc83df1591b" providerId="LiveId" clId="{68D9E116-2FEB-462E-A2B7-036453A57C24}" dt="2019-07-12T06:53:23.601" v="5441" actId="1076"/>
          <ac:spMkLst>
            <pc:docMk/>
            <pc:sldMk cId="1225197299" sldId="277"/>
            <ac:spMk id="2" creationId="{3B54647D-D76E-40E4-90F3-CF3FC2910C12}"/>
          </ac:spMkLst>
        </pc:spChg>
        <pc:spChg chg="del mod">
          <ac:chgData name="Dun. Streda ObFZ" userId="d5cb5dc83df1591b" providerId="LiveId" clId="{68D9E116-2FEB-462E-A2B7-036453A57C24}" dt="2019-07-11T14:20:20.249" v="5083" actId="26606"/>
          <ac:spMkLst>
            <pc:docMk/>
            <pc:sldMk cId="1225197299" sldId="277"/>
            <ac:spMk id="3" creationId="{6274603C-C65B-4DBE-BAF1-1642FB8FE1F8}"/>
          </ac:spMkLst>
        </pc:spChg>
        <pc:graphicFrameChg chg="add mod">
          <ac:chgData name="Dun. Streda ObFZ" userId="d5cb5dc83df1591b" providerId="LiveId" clId="{68D9E116-2FEB-462E-A2B7-036453A57C24}" dt="2019-07-12T06:53:34.468" v="5443" actId="20577"/>
          <ac:graphicFrameMkLst>
            <pc:docMk/>
            <pc:sldMk cId="1225197299" sldId="277"/>
            <ac:graphicFrameMk id="5" creationId="{F73A1014-CBA7-4232-B1D6-F88BA8CC8D0F}"/>
          </ac:graphicFrameMkLst>
        </pc:graphicFrameChg>
      </pc:sldChg>
      <pc:sldChg chg="addSp delSp modSp add mod modTransition setBg">
        <pc:chgData name="Dun. Streda ObFZ" userId="d5cb5dc83df1591b" providerId="LiveId" clId="{68D9E116-2FEB-462E-A2B7-036453A57C24}" dt="2019-07-12T06:53:50.985" v="5446" actId="14100"/>
        <pc:sldMkLst>
          <pc:docMk/>
          <pc:sldMk cId="2800494883" sldId="278"/>
        </pc:sldMkLst>
        <pc:spChg chg="mod">
          <ac:chgData name="Dun. Streda ObFZ" userId="d5cb5dc83df1591b" providerId="LiveId" clId="{68D9E116-2FEB-462E-A2B7-036453A57C24}" dt="2019-07-11T13:59:58.502" v="4646" actId="26606"/>
          <ac:spMkLst>
            <pc:docMk/>
            <pc:sldMk cId="2800494883" sldId="278"/>
            <ac:spMk id="2" creationId="{353A3112-C638-478B-B8BF-942DA81F97A1}"/>
          </ac:spMkLst>
        </pc:spChg>
        <pc:spChg chg="del mod">
          <ac:chgData name="Dun. Streda ObFZ" userId="d5cb5dc83df1591b" providerId="LiveId" clId="{68D9E116-2FEB-462E-A2B7-036453A57C24}" dt="2019-07-11T13:59:58.502" v="4646" actId="26606"/>
          <ac:spMkLst>
            <pc:docMk/>
            <pc:sldMk cId="2800494883" sldId="278"/>
            <ac:spMk id="3" creationId="{B546106B-167E-445D-92E5-25DA372841C8}"/>
          </ac:spMkLst>
        </pc:spChg>
        <pc:spChg chg="add">
          <ac:chgData name="Dun. Streda ObFZ" userId="d5cb5dc83df1591b" providerId="LiveId" clId="{68D9E116-2FEB-462E-A2B7-036453A57C24}" dt="2019-07-11T13:59:58.502" v="4646" actId="26606"/>
          <ac:spMkLst>
            <pc:docMk/>
            <pc:sldMk cId="2800494883" sldId="278"/>
            <ac:spMk id="10" creationId="{30BD2399-7475-404C-BAC9-E55E1676926A}"/>
          </ac:spMkLst>
        </pc:spChg>
        <pc:graphicFrameChg chg="add mod">
          <ac:chgData name="Dun. Streda ObFZ" userId="d5cb5dc83df1591b" providerId="LiveId" clId="{68D9E116-2FEB-462E-A2B7-036453A57C24}" dt="2019-07-12T06:53:50.985" v="5446" actId="14100"/>
          <ac:graphicFrameMkLst>
            <pc:docMk/>
            <pc:sldMk cId="2800494883" sldId="278"/>
            <ac:graphicFrameMk id="5" creationId="{64756BCC-E1DA-462D-8EB4-27A85AB05938}"/>
          </ac:graphicFrameMkLst>
        </pc:graphicFrameChg>
        <pc:picChg chg="add">
          <ac:chgData name="Dun. Streda ObFZ" userId="d5cb5dc83df1591b" providerId="LiveId" clId="{68D9E116-2FEB-462E-A2B7-036453A57C24}" dt="2019-07-11T13:59:58.502" v="4646" actId="26606"/>
          <ac:picMkLst>
            <pc:docMk/>
            <pc:sldMk cId="2800494883" sldId="278"/>
            <ac:picMk id="12" creationId="{0D748104-6E76-4AD9-9940-82154F97E7C1}"/>
          </ac:picMkLst>
        </pc:picChg>
      </pc:sldChg>
      <pc:sldChg chg="modSp add modTransition">
        <pc:chgData name="Dun. Streda ObFZ" userId="d5cb5dc83df1591b" providerId="LiveId" clId="{68D9E116-2FEB-462E-A2B7-036453A57C24}" dt="2019-06-30T11:02:55.922" v="419"/>
        <pc:sldMkLst>
          <pc:docMk/>
          <pc:sldMk cId="767458422" sldId="279"/>
        </pc:sldMkLst>
        <pc:spChg chg="mod">
          <ac:chgData name="Dun. Streda ObFZ" userId="d5cb5dc83df1591b" providerId="LiveId" clId="{68D9E116-2FEB-462E-A2B7-036453A57C24}" dt="2019-06-30T11:00:44.238" v="396" actId="122"/>
          <ac:spMkLst>
            <pc:docMk/>
            <pc:sldMk cId="767458422" sldId="279"/>
            <ac:spMk id="3" creationId="{DA438F73-6343-466E-ADB8-26B72B8EA1E8}"/>
          </ac:spMkLst>
        </pc:spChg>
      </pc:sldChg>
      <pc:sldChg chg="addSp modSp add mod modTransition setBg">
        <pc:chgData name="Dun. Streda ObFZ" userId="d5cb5dc83df1591b" providerId="LiveId" clId="{68D9E116-2FEB-462E-A2B7-036453A57C24}" dt="2019-07-12T06:50:42.500" v="5423" actId="255"/>
        <pc:sldMkLst>
          <pc:docMk/>
          <pc:sldMk cId="82284211" sldId="284"/>
        </pc:sldMkLst>
        <pc:spChg chg="mod">
          <ac:chgData name="Dun. Streda ObFZ" userId="d5cb5dc83df1591b" providerId="LiveId" clId="{68D9E116-2FEB-462E-A2B7-036453A57C24}" dt="2019-07-11T07:23:57.787" v="3576" actId="26606"/>
          <ac:spMkLst>
            <pc:docMk/>
            <pc:sldMk cId="82284211" sldId="284"/>
            <ac:spMk id="2" creationId="{2DFAFE4E-2E9D-43A1-9A0A-A114FB3DEE0A}"/>
          </ac:spMkLst>
        </pc:spChg>
        <pc:spChg chg="mod">
          <ac:chgData name="Dun. Streda ObFZ" userId="d5cb5dc83df1591b" providerId="LiveId" clId="{68D9E116-2FEB-462E-A2B7-036453A57C24}" dt="2019-07-12T06:50:42.500" v="5423" actId="255"/>
          <ac:spMkLst>
            <pc:docMk/>
            <pc:sldMk cId="82284211" sldId="284"/>
            <ac:spMk id="3" creationId="{F164D7AD-7298-4623-9FB1-2749D8DDC882}"/>
          </ac:spMkLst>
        </pc:spChg>
        <pc:spChg chg="add">
          <ac:chgData name="Dun. Streda ObFZ" userId="d5cb5dc83df1591b" providerId="LiveId" clId="{68D9E116-2FEB-462E-A2B7-036453A57C24}" dt="2019-07-11T07:23:57.787" v="3576" actId="26606"/>
          <ac:spMkLst>
            <pc:docMk/>
            <pc:sldMk cId="82284211" sldId="284"/>
            <ac:spMk id="8" creationId="{637BD688-14A6-4B96-B8A2-3CD81C054FCE}"/>
          </ac:spMkLst>
        </pc:spChg>
        <pc:spChg chg="add">
          <ac:chgData name="Dun. Streda ObFZ" userId="d5cb5dc83df1591b" providerId="LiveId" clId="{68D9E116-2FEB-462E-A2B7-036453A57C24}" dt="2019-07-11T07:23:57.787" v="3576" actId="26606"/>
          <ac:spMkLst>
            <pc:docMk/>
            <pc:sldMk cId="82284211" sldId="284"/>
            <ac:spMk id="10" creationId="{B7B2544F-CA5E-40F6-9525-716A90C83FC5}"/>
          </ac:spMkLst>
        </pc:spChg>
        <pc:picChg chg="add">
          <ac:chgData name="Dun. Streda ObFZ" userId="d5cb5dc83df1591b" providerId="LiveId" clId="{68D9E116-2FEB-462E-A2B7-036453A57C24}" dt="2019-07-11T07:23:57.787" v="3576" actId="26606"/>
          <ac:picMkLst>
            <pc:docMk/>
            <pc:sldMk cId="82284211" sldId="284"/>
            <ac:picMk id="12" creationId="{D2B93162-635C-46F5-97EC-E98C1659F1F0}"/>
          </ac:picMkLst>
        </pc:picChg>
      </pc:sldChg>
      <pc:sldChg chg="addSp delSp modSp add mod modTransition setBg">
        <pc:chgData name="Dun. Streda ObFZ" userId="d5cb5dc83df1591b" providerId="LiveId" clId="{68D9E116-2FEB-462E-A2B7-036453A57C24}" dt="2019-07-13T15:28:46.232" v="6065" actId="20577"/>
        <pc:sldMkLst>
          <pc:docMk/>
          <pc:sldMk cId="1147944468" sldId="285"/>
        </pc:sldMkLst>
        <pc:spChg chg="mod">
          <ac:chgData name="Dun. Streda ObFZ" userId="d5cb5dc83df1591b" providerId="LiveId" clId="{68D9E116-2FEB-462E-A2B7-036453A57C24}" dt="2019-07-11T07:49:45.472" v="4224" actId="26606"/>
          <ac:spMkLst>
            <pc:docMk/>
            <pc:sldMk cId="1147944468" sldId="285"/>
            <ac:spMk id="2" creationId="{A38D1882-2042-464A-9441-7F09C303D446}"/>
          </ac:spMkLst>
        </pc:spChg>
        <pc:spChg chg="del mod">
          <ac:chgData name="Dun. Streda ObFZ" userId="d5cb5dc83df1591b" providerId="LiveId" clId="{68D9E116-2FEB-462E-A2B7-036453A57C24}" dt="2019-07-11T07:49:45.472" v="4224" actId="26606"/>
          <ac:spMkLst>
            <pc:docMk/>
            <pc:sldMk cId="1147944468" sldId="285"/>
            <ac:spMk id="3" creationId="{41B0C639-3781-437D-8E8C-C1B6FC4C29D0}"/>
          </ac:spMkLst>
        </pc:spChg>
        <pc:graphicFrameChg chg="add mod">
          <ac:chgData name="Dun. Streda ObFZ" userId="d5cb5dc83df1591b" providerId="LiveId" clId="{68D9E116-2FEB-462E-A2B7-036453A57C24}" dt="2019-07-13T15:28:46.232" v="6065" actId="20577"/>
          <ac:graphicFrameMkLst>
            <pc:docMk/>
            <pc:sldMk cId="1147944468" sldId="285"/>
            <ac:graphicFrameMk id="5" creationId="{19FF9A2D-DBAA-478D-9E48-F89B932BBCA5}"/>
          </ac:graphicFrameMkLst>
        </pc:graphicFrameChg>
      </pc:sldChg>
      <pc:sldChg chg="addSp modSp add mod modTransition setBg">
        <pc:chgData name="Dun. Streda ObFZ" userId="d5cb5dc83df1591b" providerId="LiveId" clId="{68D9E116-2FEB-462E-A2B7-036453A57C24}" dt="2019-07-12T06:38:00.811" v="5252" actId="207"/>
        <pc:sldMkLst>
          <pc:docMk/>
          <pc:sldMk cId="2715665202" sldId="287"/>
        </pc:sldMkLst>
        <pc:spChg chg="mod ord">
          <ac:chgData name="Dun. Streda ObFZ" userId="d5cb5dc83df1591b" providerId="LiveId" clId="{68D9E116-2FEB-462E-A2B7-036453A57C24}" dt="2019-07-11T07:22:43.269" v="3566"/>
          <ac:spMkLst>
            <pc:docMk/>
            <pc:sldMk cId="2715665202" sldId="287"/>
            <ac:spMk id="2" creationId="{4940F77F-1EBA-4FED-8D51-B29A0CEE47B5}"/>
          </ac:spMkLst>
        </pc:spChg>
        <pc:spChg chg="mod">
          <ac:chgData name="Dun. Streda ObFZ" userId="d5cb5dc83df1591b" providerId="LiveId" clId="{68D9E116-2FEB-462E-A2B7-036453A57C24}" dt="2019-07-12T06:38:00.811" v="5252" actId="207"/>
          <ac:spMkLst>
            <pc:docMk/>
            <pc:sldMk cId="2715665202" sldId="287"/>
            <ac:spMk id="3" creationId="{3FB4A3FD-4778-43B2-9BC5-5A3A020AA5B3}"/>
          </ac:spMkLst>
        </pc:spChg>
        <pc:spChg chg="add">
          <ac:chgData name="Dun. Streda ObFZ" userId="d5cb5dc83df1591b" providerId="LiveId" clId="{68D9E116-2FEB-462E-A2B7-036453A57C24}" dt="2019-07-11T07:21:49.179" v="3557" actId="26606"/>
          <ac:spMkLst>
            <pc:docMk/>
            <pc:sldMk cId="2715665202" sldId="287"/>
            <ac:spMk id="8" creationId="{6529CFB1-4A36-4A05-8D7A-948E2277312A}"/>
          </ac:spMkLst>
        </pc:spChg>
        <pc:spChg chg="add">
          <ac:chgData name="Dun. Streda ObFZ" userId="d5cb5dc83df1591b" providerId="LiveId" clId="{68D9E116-2FEB-462E-A2B7-036453A57C24}" dt="2019-07-11T07:21:49.179" v="3557" actId="26606"/>
          <ac:spMkLst>
            <pc:docMk/>
            <pc:sldMk cId="2715665202" sldId="287"/>
            <ac:spMk id="10" creationId="{88783419-8188-4C50-BD8F-237B464BE71F}"/>
          </ac:spMkLst>
        </pc:spChg>
        <pc:picChg chg="add">
          <ac:chgData name="Dun. Streda ObFZ" userId="d5cb5dc83df1591b" providerId="LiveId" clId="{68D9E116-2FEB-462E-A2B7-036453A57C24}" dt="2019-07-11T07:21:49.179" v="3557" actId="26606"/>
          <ac:picMkLst>
            <pc:docMk/>
            <pc:sldMk cId="2715665202" sldId="287"/>
            <ac:picMk id="12" creationId="{570D84C5-A105-4AB9-8C54-A26D13722D57}"/>
          </ac:picMkLst>
        </pc:picChg>
      </pc:sldChg>
      <pc:sldChg chg="addSp modSp add mod modTransition setBg">
        <pc:chgData name="Dun. Streda ObFZ" userId="d5cb5dc83df1591b" providerId="LiveId" clId="{68D9E116-2FEB-462E-A2B7-036453A57C24}" dt="2019-07-12T06:38:49.162" v="5260" actId="207"/>
        <pc:sldMkLst>
          <pc:docMk/>
          <pc:sldMk cId="20178891" sldId="288"/>
        </pc:sldMkLst>
        <pc:spChg chg="mod ord">
          <ac:chgData name="Dun. Streda ObFZ" userId="d5cb5dc83df1591b" providerId="LiveId" clId="{68D9E116-2FEB-462E-A2B7-036453A57C24}" dt="2019-07-11T07:22:47.015" v="3567"/>
          <ac:spMkLst>
            <pc:docMk/>
            <pc:sldMk cId="20178891" sldId="288"/>
            <ac:spMk id="2" creationId="{7A56D01C-E107-49BE-A9E3-6FBEE02D4581}"/>
          </ac:spMkLst>
        </pc:spChg>
        <pc:spChg chg="mod">
          <ac:chgData name="Dun. Streda ObFZ" userId="d5cb5dc83df1591b" providerId="LiveId" clId="{68D9E116-2FEB-462E-A2B7-036453A57C24}" dt="2019-07-12T06:38:49.162" v="5260" actId="207"/>
          <ac:spMkLst>
            <pc:docMk/>
            <pc:sldMk cId="20178891" sldId="288"/>
            <ac:spMk id="3" creationId="{F38E8473-87DC-487B-9FAB-849ACA510A32}"/>
          </ac:spMkLst>
        </pc:spChg>
        <pc:spChg chg="add">
          <ac:chgData name="Dun. Streda ObFZ" userId="d5cb5dc83df1591b" providerId="LiveId" clId="{68D9E116-2FEB-462E-A2B7-036453A57C24}" dt="2019-07-11T07:22:01.291" v="3558" actId="26606"/>
          <ac:spMkLst>
            <pc:docMk/>
            <pc:sldMk cId="20178891" sldId="288"/>
            <ac:spMk id="8" creationId="{6529CFB1-4A36-4A05-8D7A-948E2277312A}"/>
          </ac:spMkLst>
        </pc:spChg>
        <pc:spChg chg="add">
          <ac:chgData name="Dun. Streda ObFZ" userId="d5cb5dc83df1591b" providerId="LiveId" clId="{68D9E116-2FEB-462E-A2B7-036453A57C24}" dt="2019-07-11T07:22:01.291" v="3558" actId="26606"/>
          <ac:spMkLst>
            <pc:docMk/>
            <pc:sldMk cId="20178891" sldId="288"/>
            <ac:spMk id="10" creationId="{88783419-8188-4C50-BD8F-237B464BE71F}"/>
          </ac:spMkLst>
        </pc:spChg>
        <pc:picChg chg="add">
          <ac:chgData name="Dun. Streda ObFZ" userId="d5cb5dc83df1591b" providerId="LiveId" clId="{68D9E116-2FEB-462E-A2B7-036453A57C24}" dt="2019-07-11T07:22:01.291" v="3558" actId="26606"/>
          <ac:picMkLst>
            <pc:docMk/>
            <pc:sldMk cId="20178891" sldId="288"/>
            <ac:picMk id="12" creationId="{570D84C5-A105-4AB9-8C54-A26D13722D57}"/>
          </ac:picMkLst>
        </pc:picChg>
      </pc:sldChg>
      <pc:sldChg chg="addSp modSp add mod modTransition setBg">
        <pc:chgData name="Dun. Streda ObFZ" userId="d5cb5dc83df1591b" providerId="LiveId" clId="{68D9E116-2FEB-462E-A2B7-036453A57C24}" dt="2019-07-12T06:39:06.330" v="5262"/>
        <pc:sldMkLst>
          <pc:docMk/>
          <pc:sldMk cId="939758704" sldId="289"/>
        </pc:sldMkLst>
        <pc:spChg chg="mod ord">
          <ac:chgData name="Dun. Streda ObFZ" userId="d5cb5dc83df1591b" providerId="LiveId" clId="{68D9E116-2FEB-462E-A2B7-036453A57C24}" dt="2019-07-11T07:22:50.917" v="3568"/>
          <ac:spMkLst>
            <pc:docMk/>
            <pc:sldMk cId="939758704" sldId="289"/>
            <ac:spMk id="2" creationId="{5423F221-B978-4063-83B3-E292700FE95E}"/>
          </ac:spMkLst>
        </pc:spChg>
        <pc:spChg chg="mod">
          <ac:chgData name="Dun. Streda ObFZ" userId="d5cb5dc83df1591b" providerId="LiveId" clId="{68D9E116-2FEB-462E-A2B7-036453A57C24}" dt="2019-07-12T06:39:06.330" v="5262"/>
          <ac:spMkLst>
            <pc:docMk/>
            <pc:sldMk cId="939758704" sldId="289"/>
            <ac:spMk id="3" creationId="{AA2B8E55-0DCE-4AF3-97B8-8CE72812F9FD}"/>
          </ac:spMkLst>
        </pc:spChg>
        <pc:spChg chg="add">
          <ac:chgData name="Dun. Streda ObFZ" userId="d5cb5dc83df1591b" providerId="LiveId" clId="{68D9E116-2FEB-462E-A2B7-036453A57C24}" dt="2019-07-11T07:22:06.353" v="3559" actId="26606"/>
          <ac:spMkLst>
            <pc:docMk/>
            <pc:sldMk cId="939758704" sldId="289"/>
            <ac:spMk id="8" creationId="{6529CFB1-4A36-4A05-8D7A-948E2277312A}"/>
          </ac:spMkLst>
        </pc:spChg>
        <pc:spChg chg="add">
          <ac:chgData name="Dun. Streda ObFZ" userId="d5cb5dc83df1591b" providerId="LiveId" clId="{68D9E116-2FEB-462E-A2B7-036453A57C24}" dt="2019-07-11T07:22:06.353" v="3559" actId="26606"/>
          <ac:spMkLst>
            <pc:docMk/>
            <pc:sldMk cId="939758704" sldId="289"/>
            <ac:spMk id="10" creationId="{88783419-8188-4C50-BD8F-237B464BE71F}"/>
          </ac:spMkLst>
        </pc:spChg>
        <pc:picChg chg="add">
          <ac:chgData name="Dun. Streda ObFZ" userId="d5cb5dc83df1591b" providerId="LiveId" clId="{68D9E116-2FEB-462E-A2B7-036453A57C24}" dt="2019-07-11T07:22:06.353" v="3559" actId="26606"/>
          <ac:picMkLst>
            <pc:docMk/>
            <pc:sldMk cId="939758704" sldId="289"/>
            <ac:picMk id="12" creationId="{570D84C5-A105-4AB9-8C54-A26D13722D57}"/>
          </ac:picMkLst>
        </pc:picChg>
      </pc:sldChg>
      <pc:sldChg chg="addSp modSp add del mod modTransition setBg">
        <pc:chgData name="Dun. Streda ObFZ" userId="d5cb5dc83df1591b" providerId="LiveId" clId="{68D9E116-2FEB-462E-A2B7-036453A57C24}" dt="2019-07-12T06:40:24.990" v="5266" actId="2696"/>
        <pc:sldMkLst>
          <pc:docMk/>
          <pc:sldMk cId="990976947" sldId="291"/>
        </pc:sldMkLst>
        <pc:spChg chg="mod ord">
          <ac:chgData name="Dun. Streda ObFZ" userId="d5cb5dc83df1591b" providerId="LiveId" clId="{68D9E116-2FEB-462E-A2B7-036453A57C24}" dt="2019-07-11T07:23:08.048" v="3572"/>
          <ac:spMkLst>
            <pc:docMk/>
            <pc:sldMk cId="990976947" sldId="291"/>
            <ac:spMk id="2" creationId="{027CBFE0-E740-4A92-AAA0-5A06FF645289}"/>
          </ac:spMkLst>
        </pc:spChg>
        <pc:spChg chg="mod">
          <ac:chgData name="Dun. Streda ObFZ" userId="d5cb5dc83df1591b" providerId="LiveId" clId="{68D9E116-2FEB-462E-A2B7-036453A57C24}" dt="2019-07-11T07:22:26.718" v="3565" actId="26606"/>
          <ac:spMkLst>
            <pc:docMk/>
            <pc:sldMk cId="990976947" sldId="291"/>
            <ac:spMk id="3" creationId="{D61DF1BB-BF0A-4073-80BD-5A245FE66088}"/>
          </ac:spMkLst>
        </pc:spChg>
        <pc:spChg chg="add">
          <ac:chgData name="Dun. Streda ObFZ" userId="d5cb5dc83df1591b" providerId="LiveId" clId="{68D9E116-2FEB-462E-A2B7-036453A57C24}" dt="2019-07-11T07:22:26.718" v="3565" actId="26606"/>
          <ac:spMkLst>
            <pc:docMk/>
            <pc:sldMk cId="990976947" sldId="291"/>
            <ac:spMk id="8" creationId="{6529CFB1-4A36-4A05-8D7A-948E2277312A}"/>
          </ac:spMkLst>
        </pc:spChg>
        <pc:spChg chg="add">
          <ac:chgData name="Dun. Streda ObFZ" userId="d5cb5dc83df1591b" providerId="LiveId" clId="{68D9E116-2FEB-462E-A2B7-036453A57C24}" dt="2019-07-11T07:22:26.718" v="3565" actId="26606"/>
          <ac:spMkLst>
            <pc:docMk/>
            <pc:sldMk cId="990976947" sldId="291"/>
            <ac:spMk id="10" creationId="{88783419-8188-4C50-BD8F-237B464BE71F}"/>
          </ac:spMkLst>
        </pc:spChg>
        <pc:picChg chg="add">
          <ac:chgData name="Dun. Streda ObFZ" userId="d5cb5dc83df1591b" providerId="LiveId" clId="{68D9E116-2FEB-462E-A2B7-036453A57C24}" dt="2019-07-11T07:22:26.718" v="3565" actId="26606"/>
          <ac:picMkLst>
            <pc:docMk/>
            <pc:sldMk cId="990976947" sldId="291"/>
            <ac:picMk id="12" creationId="{570D84C5-A105-4AB9-8C54-A26D13722D57}"/>
          </ac:picMkLst>
        </pc:picChg>
      </pc:sldChg>
      <pc:sldChg chg="addSp modSp add del mod modTransition setBg">
        <pc:chgData name="Dun. Streda ObFZ" userId="d5cb5dc83df1591b" providerId="LiveId" clId="{68D9E116-2FEB-462E-A2B7-036453A57C24}" dt="2019-07-12T06:40:22.686" v="5265" actId="2696"/>
        <pc:sldMkLst>
          <pc:docMk/>
          <pc:sldMk cId="2417351130" sldId="292"/>
        </pc:sldMkLst>
        <pc:spChg chg="mod ord">
          <ac:chgData name="Dun. Streda ObFZ" userId="d5cb5dc83df1591b" providerId="LiveId" clId="{68D9E116-2FEB-462E-A2B7-036453A57C24}" dt="2019-07-11T07:23:03.911" v="3571"/>
          <ac:spMkLst>
            <pc:docMk/>
            <pc:sldMk cId="2417351130" sldId="292"/>
            <ac:spMk id="2" creationId="{AEC42561-073D-4517-AAB0-2DFF04A689B6}"/>
          </ac:spMkLst>
        </pc:spChg>
        <pc:spChg chg="mod">
          <ac:chgData name="Dun. Streda ObFZ" userId="d5cb5dc83df1591b" providerId="LiveId" clId="{68D9E116-2FEB-462E-A2B7-036453A57C24}" dt="2019-07-11T07:22:22.528" v="3564" actId="26606"/>
          <ac:spMkLst>
            <pc:docMk/>
            <pc:sldMk cId="2417351130" sldId="292"/>
            <ac:spMk id="3" creationId="{701385E7-66D9-4AB4-8C32-559E97FBEEEB}"/>
          </ac:spMkLst>
        </pc:spChg>
        <pc:spChg chg="add">
          <ac:chgData name="Dun. Streda ObFZ" userId="d5cb5dc83df1591b" providerId="LiveId" clId="{68D9E116-2FEB-462E-A2B7-036453A57C24}" dt="2019-07-11T07:22:22.528" v="3564" actId="26606"/>
          <ac:spMkLst>
            <pc:docMk/>
            <pc:sldMk cId="2417351130" sldId="292"/>
            <ac:spMk id="8" creationId="{6529CFB1-4A36-4A05-8D7A-948E2277312A}"/>
          </ac:spMkLst>
        </pc:spChg>
        <pc:spChg chg="add">
          <ac:chgData name="Dun. Streda ObFZ" userId="d5cb5dc83df1591b" providerId="LiveId" clId="{68D9E116-2FEB-462E-A2B7-036453A57C24}" dt="2019-07-11T07:22:22.528" v="3564" actId="26606"/>
          <ac:spMkLst>
            <pc:docMk/>
            <pc:sldMk cId="2417351130" sldId="292"/>
            <ac:spMk id="10" creationId="{88783419-8188-4C50-BD8F-237B464BE71F}"/>
          </ac:spMkLst>
        </pc:spChg>
        <pc:picChg chg="add">
          <ac:chgData name="Dun. Streda ObFZ" userId="d5cb5dc83df1591b" providerId="LiveId" clId="{68D9E116-2FEB-462E-A2B7-036453A57C24}" dt="2019-07-11T07:22:22.528" v="3564" actId="26606"/>
          <ac:picMkLst>
            <pc:docMk/>
            <pc:sldMk cId="2417351130" sldId="292"/>
            <ac:picMk id="12" creationId="{570D84C5-A105-4AB9-8C54-A26D13722D57}"/>
          </ac:picMkLst>
        </pc:picChg>
      </pc:sldChg>
      <pc:sldChg chg="addSp modSp add del mod modTransition setBg">
        <pc:chgData name="Dun. Streda ObFZ" userId="d5cb5dc83df1591b" providerId="LiveId" clId="{68D9E116-2FEB-462E-A2B7-036453A57C24}" dt="2019-07-12T06:40:19.688" v="5264" actId="2696"/>
        <pc:sldMkLst>
          <pc:docMk/>
          <pc:sldMk cId="358039668" sldId="293"/>
        </pc:sldMkLst>
        <pc:spChg chg="mod ord">
          <ac:chgData name="Dun. Streda ObFZ" userId="d5cb5dc83df1591b" providerId="LiveId" clId="{68D9E116-2FEB-462E-A2B7-036453A57C24}" dt="2019-07-11T07:22:59.509" v="3570"/>
          <ac:spMkLst>
            <pc:docMk/>
            <pc:sldMk cId="358039668" sldId="293"/>
            <ac:spMk id="2" creationId="{43B05B14-693D-422E-A441-0C4CB354AE44}"/>
          </ac:spMkLst>
        </pc:spChg>
        <pc:spChg chg="mod">
          <ac:chgData name="Dun. Streda ObFZ" userId="d5cb5dc83df1591b" providerId="LiveId" clId="{68D9E116-2FEB-462E-A2B7-036453A57C24}" dt="2019-07-11T07:22:17.618" v="3563" actId="26606"/>
          <ac:spMkLst>
            <pc:docMk/>
            <pc:sldMk cId="358039668" sldId="293"/>
            <ac:spMk id="3" creationId="{BF9E744F-1915-443E-AD41-A9EBB70BB414}"/>
          </ac:spMkLst>
        </pc:spChg>
        <pc:spChg chg="add">
          <ac:chgData name="Dun. Streda ObFZ" userId="d5cb5dc83df1591b" providerId="LiveId" clId="{68D9E116-2FEB-462E-A2B7-036453A57C24}" dt="2019-07-11T07:22:17.618" v="3563" actId="26606"/>
          <ac:spMkLst>
            <pc:docMk/>
            <pc:sldMk cId="358039668" sldId="293"/>
            <ac:spMk id="8" creationId="{6529CFB1-4A36-4A05-8D7A-948E2277312A}"/>
          </ac:spMkLst>
        </pc:spChg>
        <pc:spChg chg="add">
          <ac:chgData name="Dun. Streda ObFZ" userId="d5cb5dc83df1591b" providerId="LiveId" clId="{68D9E116-2FEB-462E-A2B7-036453A57C24}" dt="2019-07-11T07:22:17.618" v="3563" actId="26606"/>
          <ac:spMkLst>
            <pc:docMk/>
            <pc:sldMk cId="358039668" sldId="293"/>
            <ac:spMk id="10" creationId="{88783419-8188-4C50-BD8F-237B464BE71F}"/>
          </ac:spMkLst>
        </pc:spChg>
        <pc:picChg chg="add">
          <ac:chgData name="Dun. Streda ObFZ" userId="d5cb5dc83df1591b" providerId="LiveId" clId="{68D9E116-2FEB-462E-A2B7-036453A57C24}" dt="2019-07-11T07:22:17.618" v="3563" actId="26606"/>
          <ac:picMkLst>
            <pc:docMk/>
            <pc:sldMk cId="358039668" sldId="293"/>
            <ac:picMk id="12" creationId="{570D84C5-A105-4AB9-8C54-A26D13722D57}"/>
          </ac:picMkLst>
        </pc:picChg>
      </pc:sldChg>
      <pc:sldChg chg="addSp delSp modSp add del mod modTransition setBg setClrOvrMap">
        <pc:chgData name="Dun. Streda ObFZ" userId="d5cb5dc83df1591b" providerId="LiveId" clId="{68D9E116-2FEB-462E-A2B7-036453A57C24}" dt="2019-07-12T06:40:16.818" v="5263" actId="2696"/>
        <pc:sldMkLst>
          <pc:docMk/>
          <pc:sldMk cId="787494888" sldId="294"/>
        </pc:sldMkLst>
        <pc:spChg chg="mod ord">
          <ac:chgData name="Dun. Streda ObFZ" userId="d5cb5dc83df1591b" providerId="LiveId" clId="{68D9E116-2FEB-462E-A2B7-036453A57C24}" dt="2019-07-11T07:22:55.534" v="3569"/>
          <ac:spMkLst>
            <pc:docMk/>
            <pc:sldMk cId="787494888" sldId="294"/>
            <ac:spMk id="2" creationId="{89AE1EFC-1559-4DF4-B042-92959BE98A2F}"/>
          </ac:spMkLst>
        </pc:spChg>
        <pc:spChg chg="mod">
          <ac:chgData name="Dun. Streda ObFZ" userId="d5cb5dc83df1591b" providerId="LiveId" clId="{68D9E116-2FEB-462E-A2B7-036453A57C24}" dt="2019-07-11T07:22:12.550" v="3562" actId="26606"/>
          <ac:spMkLst>
            <pc:docMk/>
            <pc:sldMk cId="787494888" sldId="294"/>
            <ac:spMk id="3" creationId="{9D6EE3BC-2DD4-4E3C-9826-9B93578A3CF3}"/>
          </ac:spMkLst>
        </pc:spChg>
        <pc:spChg chg="add del">
          <ac:chgData name="Dun. Streda ObFZ" userId="d5cb5dc83df1591b" providerId="LiveId" clId="{68D9E116-2FEB-462E-A2B7-036453A57C24}" dt="2019-07-11T07:22:12.468" v="3561" actId="26606"/>
          <ac:spMkLst>
            <pc:docMk/>
            <pc:sldMk cId="787494888" sldId="294"/>
            <ac:spMk id="8" creationId="{26A3F16E-CC60-4737-8CBB-9568A351D30B}"/>
          </ac:spMkLst>
        </pc:spChg>
        <pc:spChg chg="add del">
          <ac:chgData name="Dun. Streda ObFZ" userId="d5cb5dc83df1591b" providerId="LiveId" clId="{68D9E116-2FEB-462E-A2B7-036453A57C24}" dt="2019-07-11T07:22:12.468" v="3561" actId="26606"/>
          <ac:spMkLst>
            <pc:docMk/>
            <pc:sldMk cId="787494888" sldId="294"/>
            <ac:spMk id="10" creationId="{C0DABE73-66EA-42B0-AB0A-9FB1C0AD7AEB}"/>
          </ac:spMkLst>
        </pc:spChg>
        <pc:spChg chg="add">
          <ac:chgData name="Dun. Streda ObFZ" userId="d5cb5dc83df1591b" providerId="LiveId" clId="{68D9E116-2FEB-462E-A2B7-036453A57C24}" dt="2019-07-11T07:22:12.550" v="3562" actId="26606"/>
          <ac:spMkLst>
            <pc:docMk/>
            <pc:sldMk cId="787494888" sldId="294"/>
            <ac:spMk id="14" creationId="{6529CFB1-4A36-4A05-8D7A-948E2277312A}"/>
          </ac:spMkLst>
        </pc:spChg>
        <pc:spChg chg="add">
          <ac:chgData name="Dun. Streda ObFZ" userId="d5cb5dc83df1591b" providerId="LiveId" clId="{68D9E116-2FEB-462E-A2B7-036453A57C24}" dt="2019-07-11T07:22:12.550" v="3562" actId="26606"/>
          <ac:spMkLst>
            <pc:docMk/>
            <pc:sldMk cId="787494888" sldId="294"/>
            <ac:spMk id="15" creationId="{88783419-8188-4C50-BD8F-237B464BE71F}"/>
          </ac:spMkLst>
        </pc:spChg>
        <pc:picChg chg="add del">
          <ac:chgData name="Dun. Streda ObFZ" userId="d5cb5dc83df1591b" providerId="LiveId" clId="{68D9E116-2FEB-462E-A2B7-036453A57C24}" dt="2019-07-11T07:22:12.468" v="3561" actId="26606"/>
          <ac:picMkLst>
            <pc:docMk/>
            <pc:sldMk cId="787494888" sldId="294"/>
            <ac:picMk id="12" creationId="{1E4917B9-5D95-4999-9E13-3568EDD42343}"/>
          </ac:picMkLst>
        </pc:picChg>
        <pc:picChg chg="add">
          <ac:chgData name="Dun. Streda ObFZ" userId="d5cb5dc83df1591b" providerId="LiveId" clId="{68D9E116-2FEB-462E-A2B7-036453A57C24}" dt="2019-07-11T07:22:12.550" v="3562" actId="26606"/>
          <ac:picMkLst>
            <pc:docMk/>
            <pc:sldMk cId="787494888" sldId="294"/>
            <ac:picMk id="16" creationId="{570D84C5-A105-4AB9-8C54-A26D13722D57}"/>
          </ac:picMkLst>
        </pc:picChg>
      </pc:sldChg>
      <pc:sldChg chg="addSp delSp modSp add mod modTransition setBg">
        <pc:chgData name="Dun. Streda ObFZ" userId="d5cb5dc83df1591b" providerId="LiveId" clId="{68D9E116-2FEB-462E-A2B7-036453A57C24}" dt="2019-07-11T07:47:48.292" v="4177" actId="113"/>
        <pc:sldMkLst>
          <pc:docMk/>
          <pc:sldMk cId="483157914" sldId="295"/>
        </pc:sldMkLst>
        <pc:spChg chg="mod">
          <ac:chgData name="Dun. Streda ObFZ" userId="d5cb5dc83df1591b" providerId="LiveId" clId="{68D9E116-2FEB-462E-A2B7-036453A57C24}" dt="2019-07-11T07:39:20.505" v="3833" actId="26606"/>
          <ac:spMkLst>
            <pc:docMk/>
            <pc:sldMk cId="483157914" sldId="295"/>
            <ac:spMk id="2" creationId="{D3896AEF-FA83-4B23-8CBB-E4FAA6DCBC42}"/>
          </ac:spMkLst>
        </pc:spChg>
        <pc:spChg chg="del mod">
          <ac:chgData name="Dun. Streda ObFZ" userId="d5cb5dc83df1591b" providerId="LiveId" clId="{68D9E116-2FEB-462E-A2B7-036453A57C24}" dt="2019-07-11T07:39:20.505" v="3833" actId="26606"/>
          <ac:spMkLst>
            <pc:docMk/>
            <pc:sldMk cId="483157914" sldId="295"/>
            <ac:spMk id="3" creationId="{C551E36C-BC2B-49E6-9CEC-739E157FA2DA}"/>
          </ac:spMkLst>
        </pc:spChg>
        <pc:graphicFrameChg chg="add mod">
          <ac:chgData name="Dun. Streda ObFZ" userId="d5cb5dc83df1591b" providerId="LiveId" clId="{68D9E116-2FEB-462E-A2B7-036453A57C24}" dt="2019-07-11T07:47:48.292" v="4177" actId="113"/>
          <ac:graphicFrameMkLst>
            <pc:docMk/>
            <pc:sldMk cId="483157914" sldId="295"/>
            <ac:graphicFrameMk id="5" creationId="{BBD78A5E-87D6-4EA3-890B-512AF39E769E}"/>
          </ac:graphicFrameMkLst>
        </pc:graphicFrameChg>
      </pc:sldChg>
      <pc:sldChg chg="addSp delSp modSp add mod modTransition setBg">
        <pc:chgData name="Dun. Streda ObFZ" userId="d5cb5dc83df1591b" providerId="LiveId" clId="{68D9E116-2FEB-462E-A2B7-036453A57C24}" dt="2019-07-11T07:46:50.901" v="4173"/>
        <pc:sldMkLst>
          <pc:docMk/>
          <pc:sldMk cId="2189519124" sldId="296"/>
        </pc:sldMkLst>
        <pc:spChg chg="mod">
          <ac:chgData name="Dun. Streda ObFZ" userId="d5cb5dc83df1591b" providerId="LiveId" clId="{68D9E116-2FEB-462E-A2B7-036453A57C24}" dt="2019-07-11T07:45:10.405" v="4154" actId="26606"/>
          <ac:spMkLst>
            <pc:docMk/>
            <pc:sldMk cId="2189519124" sldId="296"/>
            <ac:spMk id="2" creationId="{297DAD9D-8F8C-46EE-9F15-8E09472A3992}"/>
          </ac:spMkLst>
        </pc:spChg>
        <pc:spChg chg="del mod">
          <ac:chgData name="Dun. Streda ObFZ" userId="d5cb5dc83df1591b" providerId="LiveId" clId="{68D9E116-2FEB-462E-A2B7-036453A57C24}" dt="2019-07-11T07:45:10.405" v="4154" actId="26606"/>
          <ac:spMkLst>
            <pc:docMk/>
            <pc:sldMk cId="2189519124" sldId="296"/>
            <ac:spMk id="3" creationId="{D35BEC16-C3FD-4825-A9D4-BE9301994E1A}"/>
          </ac:spMkLst>
        </pc:spChg>
        <pc:spChg chg="add">
          <ac:chgData name="Dun. Streda ObFZ" userId="d5cb5dc83df1591b" providerId="LiveId" clId="{68D9E116-2FEB-462E-A2B7-036453A57C24}" dt="2019-07-11T07:45:10.405" v="4154" actId="26606"/>
          <ac:spMkLst>
            <pc:docMk/>
            <pc:sldMk cId="2189519124" sldId="296"/>
            <ac:spMk id="10" creationId="{30BD2399-7475-404C-BAC9-E55E1676926A}"/>
          </ac:spMkLst>
        </pc:spChg>
        <pc:graphicFrameChg chg="add mod">
          <ac:chgData name="Dun. Streda ObFZ" userId="d5cb5dc83df1591b" providerId="LiveId" clId="{68D9E116-2FEB-462E-A2B7-036453A57C24}" dt="2019-07-11T07:46:26.185" v="4171" actId="113"/>
          <ac:graphicFrameMkLst>
            <pc:docMk/>
            <pc:sldMk cId="2189519124" sldId="296"/>
            <ac:graphicFrameMk id="5" creationId="{295CF045-71AA-4A21-91CF-7EE470E945B2}"/>
          </ac:graphicFrameMkLst>
        </pc:graphicFrameChg>
        <pc:picChg chg="add">
          <ac:chgData name="Dun. Streda ObFZ" userId="d5cb5dc83df1591b" providerId="LiveId" clId="{68D9E116-2FEB-462E-A2B7-036453A57C24}" dt="2019-07-11T07:45:10.405" v="4154" actId="26606"/>
          <ac:picMkLst>
            <pc:docMk/>
            <pc:sldMk cId="2189519124" sldId="296"/>
            <ac:picMk id="12" creationId="{0D748104-6E76-4AD9-9940-82154F97E7C1}"/>
          </ac:picMkLst>
        </pc:picChg>
      </pc:sldChg>
      <pc:sldChg chg="addSp delSp modSp add mod modTransition setBg">
        <pc:chgData name="Dun. Streda ObFZ" userId="d5cb5dc83df1591b" providerId="LiveId" clId="{68D9E116-2FEB-462E-A2B7-036453A57C24}" dt="2019-07-12T15:09:19.935" v="5919" actId="113"/>
        <pc:sldMkLst>
          <pc:docMk/>
          <pc:sldMk cId="1637529853" sldId="297"/>
        </pc:sldMkLst>
        <pc:spChg chg="mod">
          <ac:chgData name="Dun. Streda ObFZ" userId="d5cb5dc83df1591b" providerId="LiveId" clId="{68D9E116-2FEB-462E-A2B7-036453A57C24}" dt="2019-07-12T15:08:56.927" v="5915" actId="26606"/>
          <ac:spMkLst>
            <pc:docMk/>
            <pc:sldMk cId="1637529853" sldId="297"/>
            <ac:spMk id="2" creationId="{0F1F9B18-556F-4045-A2FE-8A54EE08B777}"/>
          </ac:spMkLst>
        </pc:spChg>
        <pc:spChg chg="del mod">
          <ac:chgData name="Dun. Streda ObFZ" userId="d5cb5dc83df1591b" providerId="LiveId" clId="{68D9E116-2FEB-462E-A2B7-036453A57C24}" dt="2019-07-12T15:08:56.927" v="5915" actId="26606"/>
          <ac:spMkLst>
            <pc:docMk/>
            <pc:sldMk cId="1637529853" sldId="297"/>
            <ac:spMk id="3" creationId="{32A61B7E-FF0A-4EF3-9E02-F54E90D8C67C}"/>
          </ac:spMkLst>
        </pc:spChg>
        <pc:spChg chg="add del">
          <ac:chgData name="Dun. Streda ObFZ" userId="d5cb5dc83df1591b" providerId="LiveId" clId="{68D9E116-2FEB-462E-A2B7-036453A57C24}" dt="2019-07-12T15:08:56.927" v="5915" actId="26606"/>
          <ac:spMkLst>
            <pc:docMk/>
            <pc:sldMk cId="1637529853" sldId="297"/>
            <ac:spMk id="8" creationId="{FB0F52CA-65A7-4535-BF3C-22D126766D12}"/>
          </ac:spMkLst>
        </pc:spChg>
        <pc:spChg chg="add del">
          <ac:chgData name="Dun. Streda ObFZ" userId="d5cb5dc83df1591b" providerId="LiveId" clId="{68D9E116-2FEB-462E-A2B7-036453A57C24}" dt="2019-07-12T15:08:56.927" v="5915" actId="26606"/>
          <ac:spMkLst>
            <pc:docMk/>
            <pc:sldMk cId="1637529853" sldId="297"/>
            <ac:spMk id="10" creationId="{B2525B01-FF71-4E47-84A9-6A8029A113FD}"/>
          </ac:spMkLst>
        </pc:spChg>
        <pc:spChg chg="add">
          <ac:chgData name="Dun. Streda ObFZ" userId="d5cb5dc83df1591b" providerId="LiveId" clId="{68D9E116-2FEB-462E-A2B7-036453A57C24}" dt="2019-07-12T15:08:56.927" v="5915" actId="26606"/>
          <ac:spMkLst>
            <pc:docMk/>
            <pc:sldMk cId="1637529853" sldId="297"/>
            <ac:spMk id="17" creationId="{30BD2399-7475-404C-BAC9-E55E1676926A}"/>
          </ac:spMkLst>
        </pc:spChg>
        <pc:graphicFrameChg chg="add mod">
          <ac:chgData name="Dun. Streda ObFZ" userId="d5cb5dc83df1591b" providerId="LiveId" clId="{68D9E116-2FEB-462E-A2B7-036453A57C24}" dt="2019-07-12T15:09:19.935" v="5919" actId="113"/>
          <ac:graphicFrameMkLst>
            <pc:docMk/>
            <pc:sldMk cId="1637529853" sldId="297"/>
            <ac:graphicFrameMk id="12" creationId="{F15DA4B5-7C77-4285-8E63-B3170C6E4261}"/>
          </ac:graphicFrameMkLst>
        </pc:graphicFrameChg>
        <pc:picChg chg="add">
          <ac:chgData name="Dun. Streda ObFZ" userId="d5cb5dc83df1591b" providerId="LiveId" clId="{68D9E116-2FEB-462E-A2B7-036453A57C24}" dt="2019-07-12T15:08:56.927" v="5915" actId="26606"/>
          <ac:picMkLst>
            <pc:docMk/>
            <pc:sldMk cId="1637529853" sldId="297"/>
            <ac:picMk id="19" creationId="{0D748104-6E76-4AD9-9940-82154F97E7C1}"/>
          </ac:picMkLst>
        </pc:picChg>
      </pc:sldChg>
      <pc:sldChg chg="addSp delSp modSp add mod modTransition setBg">
        <pc:chgData name="Dun. Streda ObFZ" userId="d5cb5dc83df1591b" providerId="LiveId" clId="{68D9E116-2FEB-462E-A2B7-036453A57C24}" dt="2019-07-13T15:31:21.054" v="6230" actId="20577"/>
        <pc:sldMkLst>
          <pc:docMk/>
          <pc:sldMk cId="2746037662" sldId="298"/>
        </pc:sldMkLst>
        <pc:spChg chg="mod">
          <ac:chgData name="Dun. Streda ObFZ" userId="d5cb5dc83df1591b" providerId="LiveId" clId="{68D9E116-2FEB-462E-A2B7-036453A57C24}" dt="2019-07-13T15:30:02.628" v="6125" actId="20577"/>
          <ac:spMkLst>
            <pc:docMk/>
            <pc:sldMk cId="2746037662" sldId="298"/>
            <ac:spMk id="2" creationId="{65A848A0-1F84-46CC-A089-F2E2DE2D188A}"/>
          </ac:spMkLst>
        </pc:spChg>
        <pc:spChg chg="del mod">
          <ac:chgData name="Dun. Streda ObFZ" userId="d5cb5dc83df1591b" providerId="LiveId" clId="{68D9E116-2FEB-462E-A2B7-036453A57C24}" dt="2019-07-12T15:01:18.217" v="5657" actId="26606"/>
          <ac:spMkLst>
            <pc:docMk/>
            <pc:sldMk cId="2746037662" sldId="298"/>
            <ac:spMk id="3" creationId="{3AFB6612-46B7-4714-95E8-2F79A9E5C984}"/>
          </ac:spMkLst>
        </pc:spChg>
        <pc:graphicFrameChg chg="add mod">
          <ac:chgData name="Dun. Streda ObFZ" userId="d5cb5dc83df1591b" providerId="LiveId" clId="{68D9E116-2FEB-462E-A2B7-036453A57C24}" dt="2019-07-13T15:31:21.054" v="6230" actId="20577"/>
          <ac:graphicFrameMkLst>
            <pc:docMk/>
            <pc:sldMk cId="2746037662" sldId="298"/>
            <ac:graphicFrameMk id="5" creationId="{0B2AAF2A-D546-49E6-B005-59154D2DF4C6}"/>
          </ac:graphicFrameMkLst>
        </pc:graphicFrameChg>
      </pc:sldChg>
      <pc:sldChg chg="addSp delSp modSp add mod modTransition setBg">
        <pc:chgData name="Dun. Streda ObFZ" userId="d5cb5dc83df1591b" providerId="LiveId" clId="{68D9E116-2FEB-462E-A2B7-036453A57C24}" dt="2019-07-12T15:03:46.824" v="5703" actId="26606"/>
        <pc:sldMkLst>
          <pc:docMk/>
          <pc:sldMk cId="1217500719" sldId="299"/>
        </pc:sldMkLst>
        <pc:spChg chg="mod">
          <ac:chgData name="Dun. Streda ObFZ" userId="d5cb5dc83df1591b" providerId="LiveId" clId="{68D9E116-2FEB-462E-A2B7-036453A57C24}" dt="2019-07-12T15:03:46.824" v="5703" actId="26606"/>
          <ac:spMkLst>
            <pc:docMk/>
            <pc:sldMk cId="1217500719" sldId="299"/>
            <ac:spMk id="2" creationId="{B4E2982A-A7E5-4C51-ABF5-CE48C07E9740}"/>
          </ac:spMkLst>
        </pc:spChg>
        <pc:spChg chg="del mod">
          <ac:chgData name="Dun. Streda ObFZ" userId="d5cb5dc83df1591b" providerId="LiveId" clId="{68D9E116-2FEB-462E-A2B7-036453A57C24}" dt="2019-07-12T15:03:46.824" v="5703" actId="26606"/>
          <ac:spMkLst>
            <pc:docMk/>
            <pc:sldMk cId="1217500719" sldId="299"/>
            <ac:spMk id="3" creationId="{A9DEB2B0-D6D6-4B0E-9E10-CB9CB47DD681}"/>
          </ac:spMkLst>
        </pc:spChg>
        <pc:graphicFrameChg chg="add">
          <ac:chgData name="Dun. Streda ObFZ" userId="d5cb5dc83df1591b" providerId="LiveId" clId="{68D9E116-2FEB-462E-A2B7-036453A57C24}" dt="2019-07-12T15:03:46.824" v="5703" actId="26606"/>
          <ac:graphicFrameMkLst>
            <pc:docMk/>
            <pc:sldMk cId="1217500719" sldId="299"/>
            <ac:graphicFrameMk id="5" creationId="{AAC84EE7-A892-484A-A8DE-0F68346392DA}"/>
          </ac:graphicFrameMkLst>
        </pc:graphicFrameChg>
      </pc:sldChg>
      <pc:sldChg chg="addSp delSp modSp add mod setBg">
        <pc:chgData name="Dun. Streda ObFZ" userId="d5cb5dc83df1591b" providerId="LiveId" clId="{68D9E116-2FEB-462E-A2B7-036453A57C24}" dt="2019-07-12T15:04:38.330" v="5744" actId="26606"/>
        <pc:sldMkLst>
          <pc:docMk/>
          <pc:sldMk cId="1445631992" sldId="300"/>
        </pc:sldMkLst>
        <pc:spChg chg="mod">
          <ac:chgData name="Dun. Streda ObFZ" userId="d5cb5dc83df1591b" providerId="LiveId" clId="{68D9E116-2FEB-462E-A2B7-036453A57C24}" dt="2019-07-12T15:04:38.330" v="5744" actId="26606"/>
          <ac:spMkLst>
            <pc:docMk/>
            <pc:sldMk cId="1445631992" sldId="300"/>
            <ac:spMk id="2" creationId="{4532598B-6703-4AD9-8617-6B913E0AC050}"/>
          </ac:spMkLst>
        </pc:spChg>
        <pc:spChg chg="del mod">
          <ac:chgData name="Dun. Streda ObFZ" userId="d5cb5dc83df1591b" providerId="LiveId" clId="{68D9E116-2FEB-462E-A2B7-036453A57C24}" dt="2019-07-12T15:04:38.330" v="5744" actId="26606"/>
          <ac:spMkLst>
            <pc:docMk/>
            <pc:sldMk cId="1445631992" sldId="300"/>
            <ac:spMk id="3" creationId="{3FFB4FB9-3C3C-4A3D-A91A-5EF8D8C38FDF}"/>
          </ac:spMkLst>
        </pc:spChg>
        <pc:graphicFrameChg chg="add">
          <ac:chgData name="Dun. Streda ObFZ" userId="d5cb5dc83df1591b" providerId="LiveId" clId="{68D9E116-2FEB-462E-A2B7-036453A57C24}" dt="2019-07-12T15:04:38.330" v="5744" actId="26606"/>
          <ac:graphicFrameMkLst>
            <pc:docMk/>
            <pc:sldMk cId="1445631992" sldId="300"/>
            <ac:graphicFrameMk id="5" creationId="{021A484E-1CE3-4B93-8F20-BD2349D5007D}"/>
          </ac:graphicFrameMkLst>
        </pc:graphicFrameChg>
      </pc:sldChg>
      <pc:sldChg chg="addSp delSp modSp add mod modTransition setBg">
        <pc:chgData name="Dun. Streda ObFZ" userId="d5cb5dc83df1591b" providerId="LiveId" clId="{68D9E116-2FEB-462E-A2B7-036453A57C24}" dt="2019-07-12T15:06:16.034" v="5826" actId="26606"/>
        <pc:sldMkLst>
          <pc:docMk/>
          <pc:sldMk cId="3356770712" sldId="301"/>
        </pc:sldMkLst>
        <pc:spChg chg="mod">
          <ac:chgData name="Dun. Streda ObFZ" userId="d5cb5dc83df1591b" providerId="LiveId" clId="{68D9E116-2FEB-462E-A2B7-036453A57C24}" dt="2019-07-12T15:06:16.034" v="5826" actId="26606"/>
          <ac:spMkLst>
            <pc:docMk/>
            <pc:sldMk cId="3356770712" sldId="301"/>
            <ac:spMk id="2" creationId="{DA82254B-0EC9-4058-A544-E531830493B1}"/>
          </ac:spMkLst>
        </pc:spChg>
        <pc:spChg chg="del mod">
          <ac:chgData name="Dun. Streda ObFZ" userId="d5cb5dc83df1591b" providerId="LiveId" clId="{68D9E116-2FEB-462E-A2B7-036453A57C24}" dt="2019-07-12T15:06:16.034" v="5826" actId="26606"/>
          <ac:spMkLst>
            <pc:docMk/>
            <pc:sldMk cId="3356770712" sldId="301"/>
            <ac:spMk id="3" creationId="{97686214-1650-4D77-B999-894AB9FBAF8C}"/>
          </ac:spMkLst>
        </pc:spChg>
        <pc:graphicFrameChg chg="add">
          <ac:chgData name="Dun. Streda ObFZ" userId="d5cb5dc83df1591b" providerId="LiveId" clId="{68D9E116-2FEB-462E-A2B7-036453A57C24}" dt="2019-07-12T15:06:16.034" v="5826" actId="26606"/>
          <ac:graphicFrameMkLst>
            <pc:docMk/>
            <pc:sldMk cId="3356770712" sldId="301"/>
            <ac:graphicFrameMk id="5" creationId="{64EAA36D-1702-4F41-9754-CAD72C719646}"/>
          </ac:graphicFrameMkLst>
        </pc:graphicFrameChg>
      </pc:sldChg>
      <pc:sldChg chg="addSp delSp modSp add mod modTransition setBg">
        <pc:chgData name="Dun. Streda ObFZ" userId="d5cb5dc83df1591b" providerId="LiveId" clId="{68D9E116-2FEB-462E-A2B7-036453A57C24}" dt="2019-07-12T15:07:55.979" v="5901" actId="5793"/>
        <pc:sldMkLst>
          <pc:docMk/>
          <pc:sldMk cId="1087202004" sldId="302"/>
        </pc:sldMkLst>
        <pc:spChg chg="mod">
          <ac:chgData name="Dun. Streda ObFZ" userId="d5cb5dc83df1591b" providerId="LiveId" clId="{68D9E116-2FEB-462E-A2B7-036453A57C24}" dt="2019-07-12T15:06:50.138" v="5850" actId="26606"/>
          <ac:spMkLst>
            <pc:docMk/>
            <pc:sldMk cId="1087202004" sldId="302"/>
            <ac:spMk id="2" creationId="{4C78C223-CCB6-41EA-9FB3-C5C9BBBC2973}"/>
          </ac:spMkLst>
        </pc:spChg>
        <pc:spChg chg="del mod">
          <ac:chgData name="Dun. Streda ObFZ" userId="d5cb5dc83df1591b" providerId="LiveId" clId="{68D9E116-2FEB-462E-A2B7-036453A57C24}" dt="2019-07-12T15:06:50.138" v="5850" actId="26606"/>
          <ac:spMkLst>
            <pc:docMk/>
            <pc:sldMk cId="1087202004" sldId="302"/>
            <ac:spMk id="3" creationId="{BCA5A9D8-158A-43D8-B978-3E1349442FA1}"/>
          </ac:spMkLst>
        </pc:spChg>
        <pc:graphicFrameChg chg="add mod">
          <ac:chgData name="Dun. Streda ObFZ" userId="d5cb5dc83df1591b" providerId="LiveId" clId="{68D9E116-2FEB-462E-A2B7-036453A57C24}" dt="2019-07-12T15:07:55.979" v="5901" actId="5793"/>
          <ac:graphicFrameMkLst>
            <pc:docMk/>
            <pc:sldMk cId="1087202004" sldId="302"/>
            <ac:graphicFrameMk id="5" creationId="{39D11F3D-F1DB-44EF-8055-C38FCF19062E}"/>
          </ac:graphicFrameMkLst>
        </pc:graphicFrameChg>
      </pc:sldChg>
      <pc:sldChg chg="addSp delSp modSp add mod modTransition setBg">
        <pc:chgData name="Dun. Streda ObFZ" userId="d5cb5dc83df1591b" providerId="LiveId" clId="{68D9E116-2FEB-462E-A2B7-036453A57C24}" dt="2019-07-12T15:07:37.197" v="5889" actId="26606"/>
        <pc:sldMkLst>
          <pc:docMk/>
          <pc:sldMk cId="313550966" sldId="303"/>
        </pc:sldMkLst>
        <pc:spChg chg="mod">
          <ac:chgData name="Dun. Streda ObFZ" userId="d5cb5dc83df1591b" providerId="LiveId" clId="{68D9E116-2FEB-462E-A2B7-036453A57C24}" dt="2019-07-12T15:07:37.197" v="5889" actId="26606"/>
          <ac:spMkLst>
            <pc:docMk/>
            <pc:sldMk cId="313550966" sldId="303"/>
            <ac:spMk id="2" creationId="{9892C096-482C-4994-A610-51F09222DA43}"/>
          </ac:spMkLst>
        </pc:spChg>
        <pc:spChg chg="del mod">
          <ac:chgData name="Dun. Streda ObFZ" userId="d5cb5dc83df1591b" providerId="LiveId" clId="{68D9E116-2FEB-462E-A2B7-036453A57C24}" dt="2019-07-12T15:07:37.197" v="5889" actId="26606"/>
          <ac:spMkLst>
            <pc:docMk/>
            <pc:sldMk cId="313550966" sldId="303"/>
            <ac:spMk id="3" creationId="{4CF9BDBA-E6D9-43E6-BB3B-45B3FFEDE731}"/>
          </ac:spMkLst>
        </pc:spChg>
        <pc:graphicFrameChg chg="add">
          <ac:chgData name="Dun. Streda ObFZ" userId="d5cb5dc83df1591b" providerId="LiveId" clId="{68D9E116-2FEB-462E-A2B7-036453A57C24}" dt="2019-07-12T15:07:37.197" v="5889" actId="26606"/>
          <ac:graphicFrameMkLst>
            <pc:docMk/>
            <pc:sldMk cId="313550966" sldId="303"/>
            <ac:graphicFrameMk id="5" creationId="{E8A7DA6B-BC4C-4BE1-B336-A17A2139FE11}"/>
          </ac:graphicFrameMkLst>
        </pc:graphicFrameChg>
      </pc:sldChg>
      <pc:sldChg chg="addSp delSp modSp add mod modTransition setBg setClrOvrMap">
        <pc:chgData name="Dun. Streda ObFZ" userId="d5cb5dc83df1591b" providerId="LiveId" clId="{68D9E116-2FEB-462E-A2B7-036453A57C24}" dt="2019-07-12T15:18:49.650" v="6046"/>
        <pc:sldMkLst>
          <pc:docMk/>
          <pc:sldMk cId="3204633753" sldId="304"/>
        </pc:sldMkLst>
        <pc:spChg chg="mod">
          <ac:chgData name="Dun. Streda ObFZ" userId="d5cb5dc83df1591b" providerId="LiveId" clId="{68D9E116-2FEB-462E-A2B7-036453A57C24}" dt="2019-07-12T15:18:43.326" v="6045" actId="26606"/>
          <ac:spMkLst>
            <pc:docMk/>
            <pc:sldMk cId="3204633753" sldId="304"/>
            <ac:spMk id="2" creationId="{66C683ED-6C8F-432B-AD91-4CB0F0F604AB}"/>
          </ac:spMkLst>
        </pc:spChg>
        <pc:spChg chg="del mod">
          <ac:chgData name="Dun. Streda ObFZ" userId="d5cb5dc83df1591b" providerId="LiveId" clId="{68D9E116-2FEB-462E-A2B7-036453A57C24}" dt="2019-07-12T15:18:43.326" v="6045" actId="26606"/>
          <ac:spMkLst>
            <pc:docMk/>
            <pc:sldMk cId="3204633753" sldId="304"/>
            <ac:spMk id="3" creationId="{002FE140-016D-4C65-B832-5B26955BFE6F}"/>
          </ac:spMkLst>
        </pc:spChg>
        <pc:spChg chg="add">
          <ac:chgData name="Dun. Streda ObFZ" userId="d5cb5dc83df1591b" providerId="LiveId" clId="{68D9E116-2FEB-462E-A2B7-036453A57C24}" dt="2019-07-12T15:18:43.326" v="6045" actId="26606"/>
          <ac:spMkLst>
            <pc:docMk/>
            <pc:sldMk cId="3204633753" sldId="304"/>
            <ac:spMk id="10" creationId="{843DD86A-8FAA-443F-9211-42A2AE8A790C}"/>
          </ac:spMkLst>
        </pc:spChg>
        <pc:spChg chg="add">
          <ac:chgData name="Dun. Streda ObFZ" userId="d5cb5dc83df1591b" providerId="LiveId" clId="{68D9E116-2FEB-462E-A2B7-036453A57C24}" dt="2019-07-12T15:18:43.326" v="6045" actId="26606"/>
          <ac:spMkLst>
            <pc:docMk/>
            <pc:sldMk cId="3204633753" sldId="304"/>
            <ac:spMk id="12" creationId="{C2A13AAE-18EB-4BDF-BAF7-F2F97B8D00D6}"/>
          </ac:spMkLst>
        </pc:spChg>
        <pc:graphicFrameChg chg="add">
          <ac:chgData name="Dun. Streda ObFZ" userId="d5cb5dc83df1591b" providerId="LiveId" clId="{68D9E116-2FEB-462E-A2B7-036453A57C24}" dt="2019-07-12T15:18:43.326" v="6045" actId="26606"/>
          <ac:graphicFrameMkLst>
            <pc:docMk/>
            <pc:sldMk cId="3204633753" sldId="304"/>
            <ac:graphicFrameMk id="5" creationId="{613BA35A-425D-40AF-8FE5-04FB6CEE1F3B}"/>
          </ac:graphicFrameMkLst>
        </pc:graphicFrameChg>
        <pc:picChg chg="add">
          <ac:chgData name="Dun. Streda ObFZ" userId="d5cb5dc83df1591b" providerId="LiveId" clId="{68D9E116-2FEB-462E-A2B7-036453A57C24}" dt="2019-07-12T15:18:43.326" v="6045" actId="26606"/>
          <ac:picMkLst>
            <pc:docMk/>
            <pc:sldMk cId="3204633753" sldId="304"/>
            <ac:picMk id="14" creationId="{0F5C1B21-B0DB-4206-99EE-C13D67038B93}"/>
          </ac:picMkLst>
        </pc:picChg>
        <pc:picChg chg="add">
          <ac:chgData name="Dun. Streda ObFZ" userId="d5cb5dc83df1591b" providerId="LiveId" clId="{68D9E116-2FEB-462E-A2B7-036453A57C24}" dt="2019-07-12T15:18:43.326" v="6045" actId="26606"/>
          <ac:picMkLst>
            <pc:docMk/>
            <pc:sldMk cId="3204633753" sldId="304"/>
            <ac:picMk id="16" creationId="{49261589-06E9-4B7C-A8F1-26648507B77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9D3620-BD7E-428D-8931-77F06B3A5F55}" type="doc">
      <dgm:prSet loTypeId="urn:microsoft.com/office/officeart/2005/8/layout/vList2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290BCD9-B7FC-492F-935F-631FC9F2D69B}">
      <dgm:prSet/>
      <dgm:spPr/>
      <dgm:t>
        <a:bodyPr/>
        <a:lstStyle/>
        <a:p>
          <a:r>
            <a:rPr lang="sk-SK" b="1" dirty="0">
              <a:solidFill>
                <a:schemeClr val="bg1"/>
              </a:solidFill>
            </a:rPr>
            <a:t>Dušan MENIAR – dožitie životného </a:t>
          </a:r>
          <a:r>
            <a:rPr lang="sk-SK" b="1" dirty="0" err="1">
              <a:solidFill>
                <a:schemeClr val="bg1"/>
              </a:solidFill>
            </a:rPr>
            <a:t>jubileja</a:t>
          </a:r>
          <a:r>
            <a:rPr lang="sk-SK" b="1" dirty="0">
              <a:solidFill>
                <a:schemeClr val="bg1"/>
              </a:solidFill>
            </a:rPr>
            <a:t> </a:t>
          </a:r>
        </a:p>
        <a:p>
          <a:r>
            <a:rPr lang="sk-SK" b="1" dirty="0">
              <a:solidFill>
                <a:schemeClr val="bg1"/>
              </a:solidFill>
            </a:rPr>
            <a:t>70 rokov</a:t>
          </a:r>
          <a:endParaRPr lang="en-US" b="1" dirty="0">
            <a:solidFill>
              <a:schemeClr val="bg1"/>
            </a:solidFill>
          </a:endParaRPr>
        </a:p>
      </dgm:t>
    </dgm:pt>
    <dgm:pt modelId="{924BC73C-D1C3-4C1E-8500-73DDA1B951FF}" type="parTrans" cxnId="{49E587DA-304A-427E-83A9-317EB28B3C62}">
      <dgm:prSet/>
      <dgm:spPr/>
      <dgm:t>
        <a:bodyPr/>
        <a:lstStyle/>
        <a:p>
          <a:endParaRPr lang="en-US"/>
        </a:p>
      </dgm:t>
    </dgm:pt>
    <dgm:pt modelId="{EF0AED2E-8E5E-4908-B985-FF1062D5C020}" type="sibTrans" cxnId="{49E587DA-304A-427E-83A9-317EB28B3C62}">
      <dgm:prSet/>
      <dgm:spPr/>
      <dgm:t>
        <a:bodyPr/>
        <a:lstStyle/>
        <a:p>
          <a:endParaRPr lang="en-US"/>
        </a:p>
      </dgm:t>
    </dgm:pt>
    <dgm:pt modelId="{A0770334-4EE4-4550-8BBE-6339CDC8F529}">
      <dgm:prSet/>
      <dgm:spPr/>
      <dgm:t>
        <a:bodyPr/>
        <a:lstStyle/>
        <a:p>
          <a:r>
            <a:rPr lang="sk-SK" b="1" dirty="0">
              <a:solidFill>
                <a:schemeClr val="bg1"/>
              </a:solidFill>
            </a:rPr>
            <a:t>Zoltán KEMÉNY – dožitie životného </a:t>
          </a:r>
          <a:r>
            <a:rPr lang="sk-SK" b="1" dirty="0" err="1">
              <a:solidFill>
                <a:schemeClr val="bg1"/>
              </a:solidFill>
            </a:rPr>
            <a:t>jubileja</a:t>
          </a:r>
          <a:r>
            <a:rPr lang="sk-SK" b="1" dirty="0">
              <a:solidFill>
                <a:schemeClr val="bg1"/>
              </a:solidFill>
            </a:rPr>
            <a:t> </a:t>
          </a:r>
        </a:p>
        <a:p>
          <a:r>
            <a:rPr lang="sk-SK" b="1" dirty="0">
              <a:solidFill>
                <a:schemeClr val="bg1"/>
              </a:solidFill>
            </a:rPr>
            <a:t>60 rokov</a:t>
          </a:r>
          <a:endParaRPr lang="en-US" b="1" dirty="0">
            <a:solidFill>
              <a:schemeClr val="bg1"/>
            </a:solidFill>
          </a:endParaRPr>
        </a:p>
      </dgm:t>
    </dgm:pt>
    <dgm:pt modelId="{3E0346A7-B8EC-4BB0-9EBC-3B65BA6CD867}" type="parTrans" cxnId="{C6B9455B-2ADC-4325-84F7-5282FD19DA52}">
      <dgm:prSet/>
      <dgm:spPr/>
      <dgm:t>
        <a:bodyPr/>
        <a:lstStyle/>
        <a:p>
          <a:endParaRPr lang="en-US"/>
        </a:p>
      </dgm:t>
    </dgm:pt>
    <dgm:pt modelId="{C51EDC9B-2CA9-4102-8B3B-A45AB8162973}" type="sibTrans" cxnId="{C6B9455B-2ADC-4325-84F7-5282FD19DA52}">
      <dgm:prSet/>
      <dgm:spPr/>
      <dgm:t>
        <a:bodyPr/>
        <a:lstStyle/>
        <a:p>
          <a:endParaRPr lang="en-US"/>
        </a:p>
      </dgm:t>
    </dgm:pt>
    <dgm:pt modelId="{022C544C-0D87-407F-9D81-E1BB2BF7FFAE}">
      <dgm:prSet/>
      <dgm:spPr/>
      <dgm:t>
        <a:bodyPr/>
        <a:lstStyle/>
        <a:p>
          <a:r>
            <a:rPr lang="sk-SK" b="1" dirty="0" err="1">
              <a:solidFill>
                <a:schemeClr val="bg1"/>
              </a:solidFill>
            </a:rPr>
            <a:t>Gyula</a:t>
          </a:r>
          <a:r>
            <a:rPr lang="sk-SK" b="1" dirty="0">
              <a:solidFill>
                <a:schemeClr val="bg1"/>
              </a:solidFill>
            </a:rPr>
            <a:t> BÓDIS – za dlhodobú funkcionársku a športovú činnosť </a:t>
          </a:r>
        </a:p>
        <a:p>
          <a:r>
            <a:rPr lang="sk-SK" b="1" dirty="0">
              <a:solidFill>
                <a:schemeClr val="bg1"/>
              </a:solidFill>
            </a:rPr>
            <a:t>82 rokov</a:t>
          </a:r>
          <a:endParaRPr lang="en-US" b="1" dirty="0">
            <a:solidFill>
              <a:schemeClr val="bg1"/>
            </a:solidFill>
          </a:endParaRPr>
        </a:p>
      </dgm:t>
    </dgm:pt>
    <dgm:pt modelId="{21380343-1E75-46DD-BC7D-AFED01DFB67B}" type="parTrans" cxnId="{151FB34D-B0E7-4D83-8BE0-3A2D745486EB}">
      <dgm:prSet/>
      <dgm:spPr/>
      <dgm:t>
        <a:bodyPr/>
        <a:lstStyle/>
        <a:p>
          <a:endParaRPr lang="en-US"/>
        </a:p>
      </dgm:t>
    </dgm:pt>
    <dgm:pt modelId="{B77464BC-56CB-4A55-8F54-9A6CC17E9BEA}" type="sibTrans" cxnId="{151FB34D-B0E7-4D83-8BE0-3A2D745486EB}">
      <dgm:prSet/>
      <dgm:spPr/>
      <dgm:t>
        <a:bodyPr/>
        <a:lstStyle/>
        <a:p>
          <a:endParaRPr lang="en-US"/>
        </a:p>
      </dgm:t>
    </dgm:pt>
    <dgm:pt modelId="{790D4B9B-E980-475A-9A43-59EE0DA126D9}" type="pres">
      <dgm:prSet presAssocID="{489D3620-BD7E-428D-8931-77F06B3A5F55}" presName="linear" presStyleCnt="0">
        <dgm:presLayoutVars>
          <dgm:animLvl val="lvl"/>
          <dgm:resizeHandles val="exact"/>
        </dgm:presLayoutVars>
      </dgm:prSet>
      <dgm:spPr/>
    </dgm:pt>
    <dgm:pt modelId="{0B55ED04-B66A-4D3E-BD80-C7E6417C2D3A}" type="pres">
      <dgm:prSet presAssocID="{D290BCD9-B7FC-492F-935F-631FC9F2D69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DCE24F2-8BCD-4567-B578-B7369C921903}" type="pres">
      <dgm:prSet presAssocID="{EF0AED2E-8E5E-4908-B985-FF1062D5C020}" presName="spacer" presStyleCnt="0"/>
      <dgm:spPr/>
    </dgm:pt>
    <dgm:pt modelId="{7B3B2F35-0BE1-41EC-9C6A-658357420E97}" type="pres">
      <dgm:prSet presAssocID="{A0770334-4EE4-4550-8BBE-6339CDC8F52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87655FA-4A0D-410D-99A5-A43F5195E651}" type="pres">
      <dgm:prSet presAssocID="{C51EDC9B-2CA9-4102-8B3B-A45AB8162973}" presName="spacer" presStyleCnt="0"/>
      <dgm:spPr/>
    </dgm:pt>
    <dgm:pt modelId="{955C9CCC-F01E-4036-BF18-379AD243333E}" type="pres">
      <dgm:prSet presAssocID="{022C544C-0D87-407F-9D81-E1BB2BF7FFA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C04AD3C-7B62-4126-8577-623B1F09650B}" type="presOf" srcId="{D290BCD9-B7FC-492F-935F-631FC9F2D69B}" destId="{0B55ED04-B66A-4D3E-BD80-C7E6417C2D3A}" srcOrd="0" destOrd="0" presId="urn:microsoft.com/office/officeart/2005/8/layout/vList2"/>
    <dgm:cxn modelId="{C6B9455B-2ADC-4325-84F7-5282FD19DA52}" srcId="{489D3620-BD7E-428D-8931-77F06B3A5F55}" destId="{A0770334-4EE4-4550-8BBE-6339CDC8F529}" srcOrd="1" destOrd="0" parTransId="{3E0346A7-B8EC-4BB0-9EBC-3B65BA6CD867}" sibTransId="{C51EDC9B-2CA9-4102-8B3B-A45AB8162973}"/>
    <dgm:cxn modelId="{FF0CC868-DBA2-4D3F-BCC7-BA15647BCAEA}" type="presOf" srcId="{A0770334-4EE4-4550-8BBE-6339CDC8F529}" destId="{7B3B2F35-0BE1-41EC-9C6A-658357420E97}" srcOrd="0" destOrd="0" presId="urn:microsoft.com/office/officeart/2005/8/layout/vList2"/>
    <dgm:cxn modelId="{151FB34D-B0E7-4D83-8BE0-3A2D745486EB}" srcId="{489D3620-BD7E-428D-8931-77F06B3A5F55}" destId="{022C544C-0D87-407F-9D81-E1BB2BF7FFAE}" srcOrd="2" destOrd="0" parTransId="{21380343-1E75-46DD-BC7D-AFED01DFB67B}" sibTransId="{B77464BC-56CB-4A55-8F54-9A6CC17E9BEA}"/>
    <dgm:cxn modelId="{0A6AEFB6-3875-4361-87F5-19C88D739D65}" type="presOf" srcId="{489D3620-BD7E-428D-8931-77F06B3A5F55}" destId="{790D4B9B-E980-475A-9A43-59EE0DA126D9}" srcOrd="0" destOrd="0" presId="urn:microsoft.com/office/officeart/2005/8/layout/vList2"/>
    <dgm:cxn modelId="{49E587DA-304A-427E-83A9-317EB28B3C62}" srcId="{489D3620-BD7E-428D-8931-77F06B3A5F55}" destId="{D290BCD9-B7FC-492F-935F-631FC9F2D69B}" srcOrd="0" destOrd="0" parTransId="{924BC73C-D1C3-4C1E-8500-73DDA1B951FF}" sibTransId="{EF0AED2E-8E5E-4908-B985-FF1062D5C020}"/>
    <dgm:cxn modelId="{65F09BDF-D403-4BD9-BA53-D4485BD5D9DA}" type="presOf" srcId="{022C544C-0D87-407F-9D81-E1BB2BF7FFAE}" destId="{955C9CCC-F01E-4036-BF18-379AD243333E}" srcOrd="0" destOrd="0" presId="urn:microsoft.com/office/officeart/2005/8/layout/vList2"/>
    <dgm:cxn modelId="{DCE7DFF5-9DAF-4E52-A14A-2FD07D78E0DC}" type="presParOf" srcId="{790D4B9B-E980-475A-9A43-59EE0DA126D9}" destId="{0B55ED04-B66A-4D3E-BD80-C7E6417C2D3A}" srcOrd="0" destOrd="0" presId="urn:microsoft.com/office/officeart/2005/8/layout/vList2"/>
    <dgm:cxn modelId="{40A676DD-D2CD-4D48-83D0-002D25E40E96}" type="presParOf" srcId="{790D4B9B-E980-475A-9A43-59EE0DA126D9}" destId="{0DCE24F2-8BCD-4567-B578-B7369C921903}" srcOrd="1" destOrd="0" presId="urn:microsoft.com/office/officeart/2005/8/layout/vList2"/>
    <dgm:cxn modelId="{AC10316C-5761-442D-8688-0BC15FB4896A}" type="presParOf" srcId="{790D4B9B-E980-475A-9A43-59EE0DA126D9}" destId="{7B3B2F35-0BE1-41EC-9C6A-658357420E97}" srcOrd="2" destOrd="0" presId="urn:microsoft.com/office/officeart/2005/8/layout/vList2"/>
    <dgm:cxn modelId="{8026A58E-6BFB-4A4C-B87F-7D8508500117}" type="presParOf" srcId="{790D4B9B-E980-475A-9A43-59EE0DA126D9}" destId="{F87655FA-4A0D-410D-99A5-A43F5195E651}" srcOrd="3" destOrd="0" presId="urn:microsoft.com/office/officeart/2005/8/layout/vList2"/>
    <dgm:cxn modelId="{DBE402DE-6563-4BE7-BD56-8F71E3DE964A}" type="presParOf" srcId="{790D4B9B-E980-475A-9A43-59EE0DA126D9}" destId="{955C9CCC-F01E-4036-BF18-379AD243333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60950F-8A65-4895-9B1D-EB8E0C3970BF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33E67C2-6AFE-43DC-B59A-3FE548E4E7A3}">
      <dgm:prSet/>
      <dgm:spPr/>
      <dgm:t>
        <a:bodyPr/>
        <a:lstStyle/>
        <a:p>
          <a:r>
            <a:rPr lang="sk-SK" dirty="0"/>
            <a:t>POSTUP – </a:t>
          </a:r>
          <a:r>
            <a:rPr lang="sk-SK" b="1" dirty="0">
              <a:solidFill>
                <a:srgbClr val="FFFF00"/>
              </a:solidFill>
            </a:rPr>
            <a:t>Družstevník Dolný Štál</a:t>
          </a:r>
          <a:endParaRPr lang="en-US" b="1" dirty="0">
            <a:solidFill>
              <a:srgbClr val="FFFF00"/>
            </a:solidFill>
          </a:endParaRPr>
        </a:p>
      </dgm:t>
    </dgm:pt>
    <dgm:pt modelId="{5B6E6B3F-1C16-4D61-9CCF-B3E8780A3274}" type="parTrans" cxnId="{69C7073D-4771-462C-AEFA-3BDAC6FE4B89}">
      <dgm:prSet/>
      <dgm:spPr/>
      <dgm:t>
        <a:bodyPr/>
        <a:lstStyle/>
        <a:p>
          <a:endParaRPr lang="en-US"/>
        </a:p>
      </dgm:t>
    </dgm:pt>
    <dgm:pt modelId="{FA7D5DD3-0110-4369-9BD5-A990CADC02B5}" type="sibTrans" cxnId="{69C7073D-4771-462C-AEFA-3BDAC6FE4B89}">
      <dgm:prSet/>
      <dgm:spPr/>
      <dgm:t>
        <a:bodyPr/>
        <a:lstStyle/>
        <a:p>
          <a:endParaRPr lang="en-US"/>
        </a:p>
      </dgm:t>
    </dgm:pt>
    <dgm:pt modelId="{09624CD3-98EF-4A59-8C2E-BA6A3B0CAA88}">
      <dgm:prSet/>
      <dgm:spPr/>
      <dgm:t>
        <a:bodyPr/>
        <a:lstStyle/>
        <a:p>
          <a:r>
            <a:rPr lang="sk-SK"/>
            <a:t>ZOSTUP – Nikto</a:t>
          </a:r>
          <a:endParaRPr lang="en-US"/>
        </a:p>
      </dgm:t>
    </dgm:pt>
    <dgm:pt modelId="{0AC4C1A8-C70C-4C64-B451-9E0663B9F7DE}" type="parTrans" cxnId="{FD6A0908-DDBC-48FC-A600-9D44EE8554A0}">
      <dgm:prSet/>
      <dgm:spPr/>
      <dgm:t>
        <a:bodyPr/>
        <a:lstStyle/>
        <a:p>
          <a:endParaRPr lang="en-US"/>
        </a:p>
      </dgm:t>
    </dgm:pt>
    <dgm:pt modelId="{A4515188-EB88-47E3-9DF0-2E44589A0D37}" type="sibTrans" cxnId="{FD6A0908-DDBC-48FC-A600-9D44EE8554A0}">
      <dgm:prSet/>
      <dgm:spPr/>
      <dgm:t>
        <a:bodyPr/>
        <a:lstStyle/>
        <a:p>
          <a:endParaRPr lang="en-US"/>
        </a:p>
      </dgm:t>
    </dgm:pt>
    <dgm:pt modelId="{E0BAC103-84C6-402E-A9A9-E39DE1902D1A}">
      <dgm:prSet/>
      <dgm:spPr/>
      <dgm:t>
        <a:bodyPr/>
        <a:lstStyle/>
        <a:p>
          <a:r>
            <a:rPr lang="sk-SK" dirty="0"/>
            <a:t>ZOSTUP ZO VI. LIGY – </a:t>
          </a:r>
          <a:r>
            <a:rPr lang="sk-SK" b="1" dirty="0">
              <a:solidFill>
                <a:srgbClr val="FFFF00"/>
              </a:solidFill>
            </a:rPr>
            <a:t>SC Veľké Dvorníky</a:t>
          </a:r>
          <a:endParaRPr lang="en-US" b="1" dirty="0">
            <a:solidFill>
              <a:srgbClr val="FFFF00"/>
            </a:solidFill>
          </a:endParaRPr>
        </a:p>
      </dgm:t>
    </dgm:pt>
    <dgm:pt modelId="{7EFECD5C-96BC-4D22-B270-FE5E3C69B6E9}" type="parTrans" cxnId="{8B286774-E64D-4896-AC06-09D21DDFE406}">
      <dgm:prSet/>
      <dgm:spPr/>
      <dgm:t>
        <a:bodyPr/>
        <a:lstStyle/>
        <a:p>
          <a:endParaRPr lang="en-US"/>
        </a:p>
      </dgm:t>
    </dgm:pt>
    <dgm:pt modelId="{23097D6C-1E4A-4451-8943-D7168008FD26}" type="sibTrans" cxnId="{8B286774-E64D-4896-AC06-09D21DDFE406}">
      <dgm:prSet/>
      <dgm:spPr/>
      <dgm:t>
        <a:bodyPr/>
        <a:lstStyle/>
        <a:p>
          <a:endParaRPr lang="en-US"/>
        </a:p>
      </dgm:t>
    </dgm:pt>
    <dgm:pt modelId="{D3566603-6392-48CF-B208-EC099A996198}">
      <dgm:prSet/>
      <dgm:spPr/>
      <dgm:t>
        <a:bodyPr/>
        <a:lstStyle/>
        <a:p>
          <a:r>
            <a:rPr lang="sk-SK" dirty="0"/>
            <a:t>PRIHLÁSENÉ ZO VI. LIGY – </a:t>
          </a:r>
          <a:r>
            <a:rPr lang="sk-SK" b="1" dirty="0">
              <a:solidFill>
                <a:srgbClr val="FFFF00"/>
              </a:solidFill>
            </a:rPr>
            <a:t>TJ Kútniky</a:t>
          </a:r>
          <a:endParaRPr lang="en-US" b="1" dirty="0">
            <a:solidFill>
              <a:srgbClr val="FFFF00"/>
            </a:solidFill>
          </a:endParaRPr>
        </a:p>
      </dgm:t>
    </dgm:pt>
    <dgm:pt modelId="{2FA697D9-EDDB-436C-96C9-75549BAEAE19}" type="parTrans" cxnId="{0F9A3F4A-3618-461C-BF3B-889F63E6F8BE}">
      <dgm:prSet/>
      <dgm:spPr/>
      <dgm:t>
        <a:bodyPr/>
        <a:lstStyle/>
        <a:p>
          <a:endParaRPr lang="en-US"/>
        </a:p>
      </dgm:t>
    </dgm:pt>
    <dgm:pt modelId="{A703A966-1D39-4633-B146-32FCA3725853}" type="sibTrans" cxnId="{0F9A3F4A-3618-461C-BF3B-889F63E6F8BE}">
      <dgm:prSet/>
      <dgm:spPr/>
      <dgm:t>
        <a:bodyPr/>
        <a:lstStyle/>
        <a:p>
          <a:endParaRPr lang="en-US"/>
        </a:p>
      </dgm:t>
    </dgm:pt>
    <dgm:pt modelId="{1BE78982-A2DE-4EB0-AF84-555C8EECD46A}">
      <dgm:prSet/>
      <dgm:spPr/>
      <dgm:t>
        <a:bodyPr/>
        <a:lstStyle/>
        <a:p>
          <a:r>
            <a:rPr lang="sk-SK"/>
            <a:t>NOVÉ DRUŽSTVÁ :</a:t>
          </a:r>
          <a:endParaRPr lang="en-US"/>
        </a:p>
      </dgm:t>
    </dgm:pt>
    <dgm:pt modelId="{C111DAF2-9F99-4A4B-B98B-B0F5E9A7ECBF}" type="parTrans" cxnId="{06ED7DB4-B0B1-45E6-8873-2AEDBBC05355}">
      <dgm:prSet/>
      <dgm:spPr/>
      <dgm:t>
        <a:bodyPr/>
        <a:lstStyle/>
        <a:p>
          <a:endParaRPr lang="en-US"/>
        </a:p>
      </dgm:t>
    </dgm:pt>
    <dgm:pt modelId="{DE64AA78-382C-4F41-A804-6D5C9FD9E084}" type="sibTrans" cxnId="{06ED7DB4-B0B1-45E6-8873-2AEDBBC05355}">
      <dgm:prSet/>
      <dgm:spPr/>
      <dgm:t>
        <a:bodyPr/>
        <a:lstStyle/>
        <a:p>
          <a:endParaRPr lang="en-US"/>
        </a:p>
      </dgm:t>
    </dgm:pt>
    <dgm:pt modelId="{499F8161-2B29-4A45-9FD8-C8092D6CEABE}">
      <dgm:prSet/>
      <dgm:spPr/>
      <dgm:t>
        <a:bodyPr/>
        <a:lstStyle/>
        <a:p>
          <a:r>
            <a:rPr lang="sk-SK" b="1" dirty="0">
              <a:solidFill>
                <a:srgbClr val="FFFF00"/>
              </a:solidFill>
            </a:rPr>
            <a:t>OFC Sap-Ňárad B, </a:t>
          </a:r>
          <a:endParaRPr lang="en-US" b="1" dirty="0">
            <a:solidFill>
              <a:srgbClr val="FFFF00"/>
            </a:solidFill>
          </a:endParaRPr>
        </a:p>
      </dgm:t>
    </dgm:pt>
    <dgm:pt modelId="{C328A4CE-C89F-42EE-9B3A-EBE60A470850}" type="parTrans" cxnId="{0E69C83A-CAA0-4489-99D6-04F1218760BC}">
      <dgm:prSet/>
      <dgm:spPr/>
      <dgm:t>
        <a:bodyPr/>
        <a:lstStyle/>
        <a:p>
          <a:endParaRPr lang="en-US"/>
        </a:p>
      </dgm:t>
    </dgm:pt>
    <dgm:pt modelId="{A7F4C401-50E7-4F1F-BE95-B4677F1DD1CD}" type="sibTrans" cxnId="{0E69C83A-CAA0-4489-99D6-04F1218760BC}">
      <dgm:prSet/>
      <dgm:spPr/>
      <dgm:t>
        <a:bodyPr/>
        <a:lstStyle/>
        <a:p>
          <a:endParaRPr lang="en-US"/>
        </a:p>
      </dgm:t>
    </dgm:pt>
    <dgm:pt modelId="{F3ABCC03-5898-4F71-BBFE-991522C81D15}">
      <dgm:prSet/>
      <dgm:spPr/>
      <dgm:t>
        <a:bodyPr/>
        <a:lstStyle/>
        <a:p>
          <a:r>
            <a:rPr lang="sk-SK" b="1" dirty="0">
              <a:solidFill>
                <a:srgbClr val="FFFF00"/>
              </a:solidFill>
            </a:rPr>
            <a:t>Družstevník Medveďov</a:t>
          </a:r>
          <a:r>
            <a:rPr lang="sk-SK" dirty="0"/>
            <a:t>, </a:t>
          </a:r>
          <a:endParaRPr lang="en-US" dirty="0"/>
        </a:p>
      </dgm:t>
    </dgm:pt>
    <dgm:pt modelId="{0437872D-3B23-42AA-8CAA-2836E1A3788E}" type="parTrans" cxnId="{5475E11A-9F34-4843-BAB3-3C2758D4A9F9}">
      <dgm:prSet/>
      <dgm:spPr/>
      <dgm:t>
        <a:bodyPr/>
        <a:lstStyle/>
        <a:p>
          <a:endParaRPr lang="en-US"/>
        </a:p>
      </dgm:t>
    </dgm:pt>
    <dgm:pt modelId="{A01DD59F-2814-4DD6-84DF-497D85C8E0CD}" type="sibTrans" cxnId="{5475E11A-9F34-4843-BAB3-3C2758D4A9F9}">
      <dgm:prSet/>
      <dgm:spPr/>
      <dgm:t>
        <a:bodyPr/>
        <a:lstStyle/>
        <a:p>
          <a:endParaRPr lang="en-US"/>
        </a:p>
      </dgm:t>
    </dgm:pt>
    <dgm:pt modelId="{6865D2EC-445B-47E4-AE20-F86679D19EFC}">
      <dgm:prSet/>
      <dgm:spPr/>
      <dgm:t>
        <a:bodyPr/>
        <a:lstStyle/>
        <a:p>
          <a:r>
            <a:rPr lang="sk-SK" b="1" dirty="0">
              <a:solidFill>
                <a:srgbClr val="FFFF00"/>
              </a:solidFill>
            </a:rPr>
            <a:t>OFC Kráľovičove Kračany</a:t>
          </a:r>
          <a:r>
            <a:rPr lang="sk-SK" dirty="0"/>
            <a:t>, </a:t>
          </a:r>
          <a:endParaRPr lang="en-US" dirty="0"/>
        </a:p>
      </dgm:t>
    </dgm:pt>
    <dgm:pt modelId="{A37EFE7B-F828-41E9-A899-FC1939F6A511}" type="parTrans" cxnId="{F8D518AD-C1DA-4029-B3FE-97F5BD17CEE1}">
      <dgm:prSet/>
      <dgm:spPr/>
      <dgm:t>
        <a:bodyPr/>
        <a:lstStyle/>
        <a:p>
          <a:endParaRPr lang="en-US"/>
        </a:p>
      </dgm:t>
    </dgm:pt>
    <dgm:pt modelId="{E147C200-D94B-4588-85B0-1A013114F3F1}" type="sibTrans" cxnId="{F8D518AD-C1DA-4029-B3FE-97F5BD17CEE1}">
      <dgm:prSet/>
      <dgm:spPr/>
      <dgm:t>
        <a:bodyPr/>
        <a:lstStyle/>
        <a:p>
          <a:endParaRPr lang="en-US"/>
        </a:p>
      </dgm:t>
    </dgm:pt>
    <dgm:pt modelId="{DD799549-B11C-4429-80B6-C9479ED6AE9C}">
      <dgm:prSet/>
      <dgm:spPr/>
      <dgm:t>
        <a:bodyPr/>
        <a:lstStyle/>
        <a:p>
          <a:r>
            <a:rPr lang="sk-SK" b="1" dirty="0">
              <a:solidFill>
                <a:srgbClr val="FFFF00"/>
              </a:solidFill>
            </a:rPr>
            <a:t>Futbalový </a:t>
          </a:r>
          <a:r>
            <a:rPr lang="sk-SK" b="1" dirty="0" err="1">
              <a:solidFill>
                <a:srgbClr val="FFFF00"/>
              </a:solidFill>
            </a:rPr>
            <a:t>club</a:t>
          </a:r>
          <a:r>
            <a:rPr lang="sk-SK" b="1" dirty="0">
              <a:solidFill>
                <a:srgbClr val="FFFF00"/>
              </a:solidFill>
            </a:rPr>
            <a:t> </a:t>
          </a:r>
          <a:r>
            <a:rPr lang="sk-SK" b="1" dirty="0" err="1">
              <a:solidFill>
                <a:srgbClr val="FFFF00"/>
              </a:solidFill>
            </a:rPr>
            <a:t>rómov</a:t>
          </a:r>
          <a:r>
            <a:rPr lang="sk-SK" b="1" dirty="0">
              <a:solidFill>
                <a:srgbClr val="FFFF00"/>
              </a:solidFill>
            </a:rPr>
            <a:t> Zlaté Klasy</a:t>
          </a:r>
          <a:endParaRPr lang="en-US" b="1" dirty="0">
            <a:solidFill>
              <a:srgbClr val="FFFF00"/>
            </a:solidFill>
          </a:endParaRPr>
        </a:p>
      </dgm:t>
    </dgm:pt>
    <dgm:pt modelId="{26D79F0C-D595-40F1-A52C-381EAC3A906E}" type="parTrans" cxnId="{E0D24259-A971-43D0-B458-2873FB84F49D}">
      <dgm:prSet/>
      <dgm:spPr/>
      <dgm:t>
        <a:bodyPr/>
        <a:lstStyle/>
        <a:p>
          <a:endParaRPr lang="en-US"/>
        </a:p>
      </dgm:t>
    </dgm:pt>
    <dgm:pt modelId="{04A4D738-231D-4A75-BEF0-64FF15120D2D}" type="sibTrans" cxnId="{E0D24259-A971-43D0-B458-2873FB84F49D}">
      <dgm:prSet/>
      <dgm:spPr/>
      <dgm:t>
        <a:bodyPr/>
        <a:lstStyle/>
        <a:p>
          <a:endParaRPr lang="en-US"/>
        </a:p>
      </dgm:t>
    </dgm:pt>
    <dgm:pt modelId="{B06A94FB-E75A-4C2E-A3E7-0CE006DE3FF3}" type="pres">
      <dgm:prSet presAssocID="{8C60950F-8A65-4895-9B1D-EB8E0C3970BF}" presName="vert0" presStyleCnt="0">
        <dgm:presLayoutVars>
          <dgm:dir/>
          <dgm:animOne val="branch"/>
          <dgm:animLvl val="lvl"/>
        </dgm:presLayoutVars>
      </dgm:prSet>
      <dgm:spPr/>
    </dgm:pt>
    <dgm:pt modelId="{A39FB719-1717-40F4-B189-6995B413B0B5}" type="pres">
      <dgm:prSet presAssocID="{733E67C2-6AFE-43DC-B59A-3FE548E4E7A3}" presName="thickLine" presStyleLbl="alignNode1" presStyleIdx="0" presStyleCnt="9"/>
      <dgm:spPr/>
    </dgm:pt>
    <dgm:pt modelId="{9C50D2C3-F872-4159-9DB0-B393099D760D}" type="pres">
      <dgm:prSet presAssocID="{733E67C2-6AFE-43DC-B59A-3FE548E4E7A3}" presName="horz1" presStyleCnt="0"/>
      <dgm:spPr/>
    </dgm:pt>
    <dgm:pt modelId="{B3C3BD6D-F068-44B0-B951-93353775174F}" type="pres">
      <dgm:prSet presAssocID="{733E67C2-6AFE-43DC-B59A-3FE548E4E7A3}" presName="tx1" presStyleLbl="revTx" presStyleIdx="0" presStyleCnt="9"/>
      <dgm:spPr/>
    </dgm:pt>
    <dgm:pt modelId="{FDBD3576-D2F1-44ED-898C-3FEBB8BEA689}" type="pres">
      <dgm:prSet presAssocID="{733E67C2-6AFE-43DC-B59A-3FE548E4E7A3}" presName="vert1" presStyleCnt="0"/>
      <dgm:spPr/>
    </dgm:pt>
    <dgm:pt modelId="{CFEBB8BD-DFB8-43A3-AB26-ABCBB3EBB6AF}" type="pres">
      <dgm:prSet presAssocID="{09624CD3-98EF-4A59-8C2E-BA6A3B0CAA88}" presName="thickLine" presStyleLbl="alignNode1" presStyleIdx="1" presStyleCnt="9"/>
      <dgm:spPr/>
    </dgm:pt>
    <dgm:pt modelId="{6EF7F42B-3DDF-41BB-9CBA-46AA61937D54}" type="pres">
      <dgm:prSet presAssocID="{09624CD3-98EF-4A59-8C2E-BA6A3B0CAA88}" presName="horz1" presStyleCnt="0"/>
      <dgm:spPr/>
    </dgm:pt>
    <dgm:pt modelId="{940B37ED-6DD4-41BD-95B4-207E5E2B37B5}" type="pres">
      <dgm:prSet presAssocID="{09624CD3-98EF-4A59-8C2E-BA6A3B0CAA88}" presName="tx1" presStyleLbl="revTx" presStyleIdx="1" presStyleCnt="9"/>
      <dgm:spPr/>
    </dgm:pt>
    <dgm:pt modelId="{21669310-CA4C-4537-9BB6-A54EC3E5564B}" type="pres">
      <dgm:prSet presAssocID="{09624CD3-98EF-4A59-8C2E-BA6A3B0CAA88}" presName="vert1" presStyleCnt="0"/>
      <dgm:spPr/>
    </dgm:pt>
    <dgm:pt modelId="{A04E71E4-F5B2-4685-A76C-8C5971A5AF7B}" type="pres">
      <dgm:prSet presAssocID="{E0BAC103-84C6-402E-A9A9-E39DE1902D1A}" presName="thickLine" presStyleLbl="alignNode1" presStyleIdx="2" presStyleCnt="9"/>
      <dgm:spPr/>
    </dgm:pt>
    <dgm:pt modelId="{76642AFE-132E-480A-9F59-FFE116AEC2CD}" type="pres">
      <dgm:prSet presAssocID="{E0BAC103-84C6-402E-A9A9-E39DE1902D1A}" presName="horz1" presStyleCnt="0"/>
      <dgm:spPr/>
    </dgm:pt>
    <dgm:pt modelId="{BB4D26A3-09A8-40CB-9330-ACECEA3DD28E}" type="pres">
      <dgm:prSet presAssocID="{E0BAC103-84C6-402E-A9A9-E39DE1902D1A}" presName="tx1" presStyleLbl="revTx" presStyleIdx="2" presStyleCnt="9"/>
      <dgm:spPr/>
    </dgm:pt>
    <dgm:pt modelId="{26A9B0E4-4BA0-45A1-B03D-5D777D2ADC57}" type="pres">
      <dgm:prSet presAssocID="{E0BAC103-84C6-402E-A9A9-E39DE1902D1A}" presName="vert1" presStyleCnt="0"/>
      <dgm:spPr/>
    </dgm:pt>
    <dgm:pt modelId="{4242C151-5431-4CD4-8746-9119F08A49AE}" type="pres">
      <dgm:prSet presAssocID="{D3566603-6392-48CF-B208-EC099A996198}" presName="thickLine" presStyleLbl="alignNode1" presStyleIdx="3" presStyleCnt="9"/>
      <dgm:spPr/>
    </dgm:pt>
    <dgm:pt modelId="{A971540A-668C-4179-BD94-B051BF89B4CB}" type="pres">
      <dgm:prSet presAssocID="{D3566603-6392-48CF-B208-EC099A996198}" presName="horz1" presStyleCnt="0"/>
      <dgm:spPr/>
    </dgm:pt>
    <dgm:pt modelId="{1A0B3585-6713-47F9-9EB2-CAACA9611E0C}" type="pres">
      <dgm:prSet presAssocID="{D3566603-6392-48CF-B208-EC099A996198}" presName="tx1" presStyleLbl="revTx" presStyleIdx="3" presStyleCnt="9"/>
      <dgm:spPr/>
    </dgm:pt>
    <dgm:pt modelId="{1B965F0F-B8B0-431E-B0D0-2BB11CCCE07D}" type="pres">
      <dgm:prSet presAssocID="{D3566603-6392-48CF-B208-EC099A996198}" presName="vert1" presStyleCnt="0"/>
      <dgm:spPr/>
    </dgm:pt>
    <dgm:pt modelId="{99ECA6A6-FB02-42C0-9929-E9FABAAD71FE}" type="pres">
      <dgm:prSet presAssocID="{1BE78982-A2DE-4EB0-AF84-555C8EECD46A}" presName="thickLine" presStyleLbl="alignNode1" presStyleIdx="4" presStyleCnt="9"/>
      <dgm:spPr/>
    </dgm:pt>
    <dgm:pt modelId="{C211B54C-DCB5-4812-B2B4-D263DAFB82C1}" type="pres">
      <dgm:prSet presAssocID="{1BE78982-A2DE-4EB0-AF84-555C8EECD46A}" presName="horz1" presStyleCnt="0"/>
      <dgm:spPr/>
    </dgm:pt>
    <dgm:pt modelId="{23F1DA54-03A5-4629-9F17-5C468A4D39D0}" type="pres">
      <dgm:prSet presAssocID="{1BE78982-A2DE-4EB0-AF84-555C8EECD46A}" presName="tx1" presStyleLbl="revTx" presStyleIdx="4" presStyleCnt="9"/>
      <dgm:spPr/>
    </dgm:pt>
    <dgm:pt modelId="{90FDF46F-0A3C-4F37-9CCA-C8FDED5E1CF1}" type="pres">
      <dgm:prSet presAssocID="{1BE78982-A2DE-4EB0-AF84-555C8EECD46A}" presName="vert1" presStyleCnt="0"/>
      <dgm:spPr/>
    </dgm:pt>
    <dgm:pt modelId="{F67FA30D-B3BE-4EE7-8BE4-6DFA91C49123}" type="pres">
      <dgm:prSet presAssocID="{499F8161-2B29-4A45-9FD8-C8092D6CEABE}" presName="thickLine" presStyleLbl="alignNode1" presStyleIdx="5" presStyleCnt="9"/>
      <dgm:spPr/>
    </dgm:pt>
    <dgm:pt modelId="{3D3D6393-69C7-405D-8C32-8B959B7363E2}" type="pres">
      <dgm:prSet presAssocID="{499F8161-2B29-4A45-9FD8-C8092D6CEABE}" presName="horz1" presStyleCnt="0"/>
      <dgm:spPr/>
    </dgm:pt>
    <dgm:pt modelId="{447D7D82-7BD3-4AB1-B368-EC3DBCB35DA1}" type="pres">
      <dgm:prSet presAssocID="{499F8161-2B29-4A45-9FD8-C8092D6CEABE}" presName="tx1" presStyleLbl="revTx" presStyleIdx="5" presStyleCnt="9"/>
      <dgm:spPr/>
    </dgm:pt>
    <dgm:pt modelId="{E4BFF7C1-AAC7-489C-8247-11814707EE74}" type="pres">
      <dgm:prSet presAssocID="{499F8161-2B29-4A45-9FD8-C8092D6CEABE}" presName="vert1" presStyleCnt="0"/>
      <dgm:spPr/>
    </dgm:pt>
    <dgm:pt modelId="{84A9EC53-1EE9-4867-9C53-ABECAD105DD5}" type="pres">
      <dgm:prSet presAssocID="{F3ABCC03-5898-4F71-BBFE-991522C81D15}" presName="thickLine" presStyleLbl="alignNode1" presStyleIdx="6" presStyleCnt="9"/>
      <dgm:spPr/>
    </dgm:pt>
    <dgm:pt modelId="{77A93D9E-E246-4779-B87B-8DF06A66B0F7}" type="pres">
      <dgm:prSet presAssocID="{F3ABCC03-5898-4F71-BBFE-991522C81D15}" presName="horz1" presStyleCnt="0"/>
      <dgm:spPr/>
    </dgm:pt>
    <dgm:pt modelId="{031A8733-0BD2-47AF-9756-437E53E0C02E}" type="pres">
      <dgm:prSet presAssocID="{F3ABCC03-5898-4F71-BBFE-991522C81D15}" presName="tx1" presStyleLbl="revTx" presStyleIdx="6" presStyleCnt="9"/>
      <dgm:spPr/>
    </dgm:pt>
    <dgm:pt modelId="{EA87B9F3-430C-40E6-BA00-A9B52F65DA65}" type="pres">
      <dgm:prSet presAssocID="{F3ABCC03-5898-4F71-BBFE-991522C81D15}" presName="vert1" presStyleCnt="0"/>
      <dgm:spPr/>
    </dgm:pt>
    <dgm:pt modelId="{B5BA078E-D168-4A1E-AC97-7031650CC2AB}" type="pres">
      <dgm:prSet presAssocID="{6865D2EC-445B-47E4-AE20-F86679D19EFC}" presName="thickLine" presStyleLbl="alignNode1" presStyleIdx="7" presStyleCnt="9"/>
      <dgm:spPr/>
    </dgm:pt>
    <dgm:pt modelId="{AF43EF78-AA6B-4723-9C44-8A89BF1011E7}" type="pres">
      <dgm:prSet presAssocID="{6865D2EC-445B-47E4-AE20-F86679D19EFC}" presName="horz1" presStyleCnt="0"/>
      <dgm:spPr/>
    </dgm:pt>
    <dgm:pt modelId="{19734A71-5FD6-4D89-BEC5-D51807E73248}" type="pres">
      <dgm:prSet presAssocID="{6865D2EC-445B-47E4-AE20-F86679D19EFC}" presName="tx1" presStyleLbl="revTx" presStyleIdx="7" presStyleCnt="9"/>
      <dgm:spPr/>
    </dgm:pt>
    <dgm:pt modelId="{762002BC-36DA-4E11-A78D-998ACBC6377E}" type="pres">
      <dgm:prSet presAssocID="{6865D2EC-445B-47E4-AE20-F86679D19EFC}" presName="vert1" presStyleCnt="0"/>
      <dgm:spPr/>
    </dgm:pt>
    <dgm:pt modelId="{496EBF59-72FE-4B36-A906-C1E058CC6EA7}" type="pres">
      <dgm:prSet presAssocID="{DD799549-B11C-4429-80B6-C9479ED6AE9C}" presName="thickLine" presStyleLbl="alignNode1" presStyleIdx="8" presStyleCnt="9"/>
      <dgm:spPr/>
    </dgm:pt>
    <dgm:pt modelId="{264547E5-3AB5-42AF-BF1F-7395B4A06261}" type="pres">
      <dgm:prSet presAssocID="{DD799549-B11C-4429-80B6-C9479ED6AE9C}" presName="horz1" presStyleCnt="0"/>
      <dgm:spPr/>
    </dgm:pt>
    <dgm:pt modelId="{FCC605B4-B718-4582-80B9-D02FA2012616}" type="pres">
      <dgm:prSet presAssocID="{DD799549-B11C-4429-80B6-C9479ED6AE9C}" presName="tx1" presStyleLbl="revTx" presStyleIdx="8" presStyleCnt="9"/>
      <dgm:spPr/>
    </dgm:pt>
    <dgm:pt modelId="{76B95194-78C1-46A4-91E1-C9FDF0EB75A8}" type="pres">
      <dgm:prSet presAssocID="{DD799549-B11C-4429-80B6-C9479ED6AE9C}" presName="vert1" presStyleCnt="0"/>
      <dgm:spPr/>
    </dgm:pt>
  </dgm:ptLst>
  <dgm:cxnLst>
    <dgm:cxn modelId="{FD6A0908-DDBC-48FC-A600-9D44EE8554A0}" srcId="{8C60950F-8A65-4895-9B1D-EB8E0C3970BF}" destId="{09624CD3-98EF-4A59-8C2E-BA6A3B0CAA88}" srcOrd="1" destOrd="0" parTransId="{0AC4C1A8-C70C-4C64-B451-9E0663B9F7DE}" sibTransId="{A4515188-EB88-47E3-9DF0-2E44589A0D37}"/>
    <dgm:cxn modelId="{5475E11A-9F34-4843-BAB3-3C2758D4A9F9}" srcId="{8C60950F-8A65-4895-9B1D-EB8E0C3970BF}" destId="{F3ABCC03-5898-4F71-BBFE-991522C81D15}" srcOrd="6" destOrd="0" parTransId="{0437872D-3B23-42AA-8CAA-2836E1A3788E}" sibTransId="{A01DD59F-2814-4DD6-84DF-497D85C8E0CD}"/>
    <dgm:cxn modelId="{B0B65E1B-A1B9-4889-84CA-D8C4BE1EFA50}" type="presOf" srcId="{6865D2EC-445B-47E4-AE20-F86679D19EFC}" destId="{19734A71-5FD6-4D89-BEC5-D51807E73248}" srcOrd="0" destOrd="0" presId="urn:microsoft.com/office/officeart/2008/layout/LinedList"/>
    <dgm:cxn modelId="{E3BE972F-58CB-4BEA-BAF0-DC8818374CB4}" type="presOf" srcId="{E0BAC103-84C6-402E-A9A9-E39DE1902D1A}" destId="{BB4D26A3-09A8-40CB-9330-ACECEA3DD28E}" srcOrd="0" destOrd="0" presId="urn:microsoft.com/office/officeart/2008/layout/LinedList"/>
    <dgm:cxn modelId="{0E69C83A-CAA0-4489-99D6-04F1218760BC}" srcId="{8C60950F-8A65-4895-9B1D-EB8E0C3970BF}" destId="{499F8161-2B29-4A45-9FD8-C8092D6CEABE}" srcOrd="5" destOrd="0" parTransId="{C328A4CE-C89F-42EE-9B3A-EBE60A470850}" sibTransId="{A7F4C401-50E7-4F1F-BE95-B4677F1DD1CD}"/>
    <dgm:cxn modelId="{69C7073D-4771-462C-AEFA-3BDAC6FE4B89}" srcId="{8C60950F-8A65-4895-9B1D-EB8E0C3970BF}" destId="{733E67C2-6AFE-43DC-B59A-3FE548E4E7A3}" srcOrd="0" destOrd="0" parTransId="{5B6E6B3F-1C16-4D61-9CCF-B3E8780A3274}" sibTransId="{FA7D5DD3-0110-4369-9BD5-A990CADC02B5}"/>
    <dgm:cxn modelId="{0F9A3F4A-3618-461C-BF3B-889F63E6F8BE}" srcId="{8C60950F-8A65-4895-9B1D-EB8E0C3970BF}" destId="{D3566603-6392-48CF-B208-EC099A996198}" srcOrd="3" destOrd="0" parTransId="{2FA697D9-EDDB-436C-96C9-75549BAEAE19}" sibTransId="{A703A966-1D39-4633-B146-32FCA3725853}"/>
    <dgm:cxn modelId="{5C8E384F-BF64-4678-B507-C546EE94F451}" type="presOf" srcId="{499F8161-2B29-4A45-9FD8-C8092D6CEABE}" destId="{447D7D82-7BD3-4AB1-B368-EC3DBCB35DA1}" srcOrd="0" destOrd="0" presId="urn:microsoft.com/office/officeart/2008/layout/LinedList"/>
    <dgm:cxn modelId="{8B286774-E64D-4896-AC06-09D21DDFE406}" srcId="{8C60950F-8A65-4895-9B1D-EB8E0C3970BF}" destId="{E0BAC103-84C6-402E-A9A9-E39DE1902D1A}" srcOrd="2" destOrd="0" parTransId="{7EFECD5C-96BC-4D22-B270-FE5E3C69B6E9}" sibTransId="{23097D6C-1E4A-4451-8943-D7168008FD26}"/>
    <dgm:cxn modelId="{E0D24259-A971-43D0-B458-2873FB84F49D}" srcId="{8C60950F-8A65-4895-9B1D-EB8E0C3970BF}" destId="{DD799549-B11C-4429-80B6-C9479ED6AE9C}" srcOrd="8" destOrd="0" parTransId="{26D79F0C-D595-40F1-A52C-381EAC3A906E}" sibTransId="{04A4D738-231D-4A75-BEF0-64FF15120D2D}"/>
    <dgm:cxn modelId="{11DDD07D-4489-4D29-8AAF-FF28B06E2777}" type="presOf" srcId="{1BE78982-A2DE-4EB0-AF84-555C8EECD46A}" destId="{23F1DA54-03A5-4629-9F17-5C468A4D39D0}" srcOrd="0" destOrd="0" presId="urn:microsoft.com/office/officeart/2008/layout/LinedList"/>
    <dgm:cxn modelId="{BB018A7F-7DF7-41B3-86D6-66BB9618A1EF}" type="presOf" srcId="{09624CD3-98EF-4A59-8C2E-BA6A3B0CAA88}" destId="{940B37ED-6DD4-41BD-95B4-207E5E2B37B5}" srcOrd="0" destOrd="0" presId="urn:microsoft.com/office/officeart/2008/layout/LinedList"/>
    <dgm:cxn modelId="{F8D518AD-C1DA-4029-B3FE-97F5BD17CEE1}" srcId="{8C60950F-8A65-4895-9B1D-EB8E0C3970BF}" destId="{6865D2EC-445B-47E4-AE20-F86679D19EFC}" srcOrd="7" destOrd="0" parTransId="{A37EFE7B-F828-41E9-A899-FC1939F6A511}" sibTransId="{E147C200-D94B-4588-85B0-1A013114F3F1}"/>
    <dgm:cxn modelId="{06ED7DB4-B0B1-45E6-8873-2AEDBBC05355}" srcId="{8C60950F-8A65-4895-9B1D-EB8E0C3970BF}" destId="{1BE78982-A2DE-4EB0-AF84-555C8EECD46A}" srcOrd="4" destOrd="0" parTransId="{C111DAF2-9F99-4A4B-B98B-B0F5E9A7ECBF}" sibTransId="{DE64AA78-382C-4F41-A804-6D5C9FD9E084}"/>
    <dgm:cxn modelId="{BB065FBE-3892-4CBB-99A2-C1AED4BB68E7}" type="presOf" srcId="{F3ABCC03-5898-4F71-BBFE-991522C81D15}" destId="{031A8733-0BD2-47AF-9756-437E53E0C02E}" srcOrd="0" destOrd="0" presId="urn:microsoft.com/office/officeart/2008/layout/LinedList"/>
    <dgm:cxn modelId="{8BD65AD2-8D40-482F-B3AA-3071253DA264}" type="presOf" srcId="{8C60950F-8A65-4895-9B1D-EB8E0C3970BF}" destId="{B06A94FB-E75A-4C2E-A3E7-0CE006DE3FF3}" srcOrd="0" destOrd="0" presId="urn:microsoft.com/office/officeart/2008/layout/LinedList"/>
    <dgm:cxn modelId="{19F73FDB-C8F4-41E6-A88C-D8007C29CAFE}" type="presOf" srcId="{DD799549-B11C-4429-80B6-C9479ED6AE9C}" destId="{FCC605B4-B718-4582-80B9-D02FA2012616}" srcOrd="0" destOrd="0" presId="urn:microsoft.com/office/officeart/2008/layout/LinedList"/>
    <dgm:cxn modelId="{0E904BDE-701A-47BC-886D-D90A2E931178}" type="presOf" srcId="{733E67C2-6AFE-43DC-B59A-3FE548E4E7A3}" destId="{B3C3BD6D-F068-44B0-B951-93353775174F}" srcOrd="0" destOrd="0" presId="urn:microsoft.com/office/officeart/2008/layout/LinedList"/>
    <dgm:cxn modelId="{B272FEF5-0730-4ED3-A42D-9789A1E1ABE0}" type="presOf" srcId="{D3566603-6392-48CF-B208-EC099A996198}" destId="{1A0B3585-6713-47F9-9EB2-CAACA9611E0C}" srcOrd="0" destOrd="0" presId="urn:microsoft.com/office/officeart/2008/layout/LinedList"/>
    <dgm:cxn modelId="{9F6EC5D3-0D74-41D7-AC5C-DFF7FBD81FF7}" type="presParOf" srcId="{B06A94FB-E75A-4C2E-A3E7-0CE006DE3FF3}" destId="{A39FB719-1717-40F4-B189-6995B413B0B5}" srcOrd="0" destOrd="0" presId="urn:microsoft.com/office/officeart/2008/layout/LinedList"/>
    <dgm:cxn modelId="{4DF81C37-F9D4-4D24-8D8C-FCEAAB2EB00A}" type="presParOf" srcId="{B06A94FB-E75A-4C2E-A3E7-0CE006DE3FF3}" destId="{9C50D2C3-F872-4159-9DB0-B393099D760D}" srcOrd="1" destOrd="0" presId="urn:microsoft.com/office/officeart/2008/layout/LinedList"/>
    <dgm:cxn modelId="{00667CB0-37D4-4739-A214-9650CDB2D773}" type="presParOf" srcId="{9C50D2C3-F872-4159-9DB0-B393099D760D}" destId="{B3C3BD6D-F068-44B0-B951-93353775174F}" srcOrd="0" destOrd="0" presId="urn:microsoft.com/office/officeart/2008/layout/LinedList"/>
    <dgm:cxn modelId="{DA853D77-139B-4D81-8754-FF955F2B1085}" type="presParOf" srcId="{9C50D2C3-F872-4159-9DB0-B393099D760D}" destId="{FDBD3576-D2F1-44ED-898C-3FEBB8BEA689}" srcOrd="1" destOrd="0" presId="urn:microsoft.com/office/officeart/2008/layout/LinedList"/>
    <dgm:cxn modelId="{1DE7A0CA-502C-48B9-BC6D-C360DF04BF66}" type="presParOf" srcId="{B06A94FB-E75A-4C2E-A3E7-0CE006DE3FF3}" destId="{CFEBB8BD-DFB8-43A3-AB26-ABCBB3EBB6AF}" srcOrd="2" destOrd="0" presId="urn:microsoft.com/office/officeart/2008/layout/LinedList"/>
    <dgm:cxn modelId="{345C269F-70FF-4128-BE7D-2F1E64C8743D}" type="presParOf" srcId="{B06A94FB-E75A-4C2E-A3E7-0CE006DE3FF3}" destId="{6EF7F42B-3DDF-41BB-9CBA-46AA61937D54}" srcOrd="3" destOrd="0" presId="urn:microsoft.com/office/officeart/2008/layout/LinedList"/>
    <dgm:cxn modelId="{5B187B0F-7D0F-452A-BDF8-1DBDD7070BBD}" type="presParOf" srcId="{6EF7F42B-3DDF-41BB-9CBA-46AA61937D54}" destId="{940B37ED-6DD4-41BD-95B4-207E5E2B37B5}" srcOrd="0" destOrd="0" presId="urn:microsoft.com/office/officeart/2008/layout/LinedList"/>
    <dgm:cxn modelId="{E1463684-2F0F-4AC1-A114-2B576DE5DC5E}" type="presParOf" srcId="{6EF7F42B-3DDF-41BB-9CBA-46AA61937D54}" destId="{21669310-CA4C-4537-9BB6-A54EC3E5564B}" srcOrd="1" destOrd="0" presId="urn:microsoft.com/office/officeart/2008/layout/LinedList"/>
    <dgm:cxn modelId="{7C4B5581-0CC1-430C-97D7-569EABEF1E74}" type="presParOf" srcId="{B06A94FB-E75A-4C2E-A3E7-0CE006DE3FF3}" destId="{A04E71E4-F5B2-4685-A76C-8C5971A5AF7B}" srcOrd="4" destOrd="0" presId="urn:microsoft.com/office/officeart/2008/layout/LinedList"/>
    <dgm:cxn modelId="{25DC7C36-FC17-45C0-95C9-0980502EB6AC}" type="presParOf" srcId="{B06A94FB-E75A-4C2E-A3E7-0CE006DE3FF3}" destId="{76642AFE-132E-480A-9F59-FFE116AEC2CD}" srcOrd="5" destOrd="0" presId="urn:microsoft.com/office/officeart/2008/layout/LinedList"/>
    <dgm:cxn modelId="{5F5A8B8B-6E69-4997-882A-D5F5D337718C}" type="presParOf" srcId="{76642AFE-132E-480A-9F59-FFE116AEC2CD}" destId="{BB4D26A3-09A8-40CB-9330-ACECEA3DD28E}" srcOrd="0" destOrd="0" presId="urn:microsoft.com/office/officeart/2008/layout/LinedList"/>
    <dgm:cxn modelId="{F9F3700F-1EEA-49FB-B4AA-5083846773C2}" type="presParOf" srcId="{76642AFE-132E-480A-9F59-FFE116AEC2CD}" destId="{26A9B0E4-4BA0-45A1-B03D-5D777D2ADC57}" srcOrd="1" destOrd="0" presId="urn:microsoft.com/office/officeart/2008/layout/LinedList"/>
    <dgm:cxn modelId="{9B8CC59A-9004-432B-BA66-C8C13D482AD6}" type="presParOf" srcId="{B06A94FB-E75A-4C2E-A3E7-0CE006DE3FF3}" destId="{4242C151-5431-4CD4-8746-9119F08A49AE}" srcOrd="6" destOrd="0" presId="urn:microsoft.com/office/officeart/2008/layout/LinedList"/>
    <dgm:cxn modelId="{DBDAC675-8B57-42DC-B159-E02AF2448AA9}" type="presParOf" srcId="{B06A94FB-E75A-4C2E-A3E7-0CE006DE3FF3}" destId="{A971540A-668C-4179-BD94-B051BF89B4CB}" srcOrd="7" destOrd="0" presId="urn:microsoft.com/office/officeart/2008/layout/LinedList"/>
    <dgm:cxn modelId="{1E0E9E4A-08E5-4484-838F-0D50923EC4BD}" type="presParOf" srcId="{A971540A-668C-4179-BD94-B051BF89B4CB}" destId="{1A0B3585-6713-47F9-9EB2-CAACA9611E0C}" srcOrd="0" destOrd="0" presId="urn:microsoft.com/office/officeart/2008/layout/LinedList"/>
    <dgm:cxn modelId="{F5538EBF-A1B7-4463-A20A-60A3F076718F}" type="presParOf" srcId="{A971540A-668C-4179-BD94-B051BF89B4CB}" destId="{1B965F0F-B8B0-431E-B0D0-2BB11CCCE07D}" srcOrd="1" destOrd="0" presId="urn:microsoft.com/office/officeart/2008/layout/LinedList"/>
    <dgm:cxn modelId="{0493DA0C-0E8A-470B-8C2B-BDCD1698AD9A}" type="presParOf" srcId="{B06A94FB-E75A-4C2E-A3E7-0CE006DE3FF3}" destId="{99ECA6A6-FB02-42C0-9929-E9FABAAD71FE}" srcOrd="8" destOrd="0" presId="urn:microsoft.com/office/officeart/2008/layout/LinedList"/>
    <dgm:cxn modelId="{3F2C78DB-801F-484B-AEC7-A018F48362FA}" type="presParOf" srcId="{B06A94FB-E75A-4C2E-A3E7-0CE006DE3FF3}" destId="{C211B54C-DCB5-4812-B2B4-D263DAFB82C1}" srcOrd="9" destOrd="0" presId="urn:microsoft.com/office/officeart/2008/layout/LinedList"/>
    <dgm:cxn modelId="{4A4519AD-66E6-4E70-BD3D-8E888DE9EBE2}" type="presParOf" srcId="{C211B54C-DCB5-4812-B2B4-D263DAFB82C1}" destId="{23F1DA54-03A5-4629-9F17-5C468A4D39D0}" srcOrd="0" destOrd="0" presId="urn:microsoft.com/office/officeart/2008/layout/LinedList"/>
    <dgm:cxn modelId="{22BCBF89-7D2D-42F8-8847-1FB53AEF9BAE}" type="presParOf" srcId="{C211B54C-DCB5-4812-B2B4-D263DAFB82C1}" destId="{90FDF46F-0A3C-4F37-9CCA-C8FDED5E1CF1}" srcOrd="1" destOrd="0" presId="urn:microsoft.com/office/officeart/2008/layout/LinedList"/>
    <dgm:cxn modelId="{87FC842F-EAAA-43B1-B69E-5164C6DD0588}" type="presParOf" srcId="{B06A94FB-E75A-4C2E-A3E7-0CE006DE3FF3}" destId="{F67FA30D-B3BE-4EE7-8BE4-6DFA91C49123}" srcOrd="10" destOrd="0" presId="urn:microsoft.com/office/officeart/2008/layout/LinedList"/>
    <dgm:cxn modelId="{29A3CB0E-E156-4120-9FF3-E069BCD2B91C}" type="presParOf" srcId="{B06A94FB-E75A-4C2E-A3E7-0CE006DE3FF3}" destId="{3D3D6393-69C7-405D-8C32-8B959B7363E2}" srcOrd="11" destOrd="0" presId="urn:microsoft.com/office/officeart/2008/layout/LinedList"/>
    <dgm:cxn modelId="{0D67CDD8-8B39-4C3B-8CD9-C46C076647BE}" type="presParOf" srcId="{3D3D6393-69C7-405D-8C32-8B959B7363E2}" destId="{447D7D82-7BD3-4AB1-B368-EC3DBCB35DA1}" srcOrd="0" destOrd="0" presId="urn:microsoft.com/office/officeart/2008/layout/LinedList"/>
    <dgm:cxn modelId="{A658449D-99E7-47A2-AD58-1BC2A8D2A807}" type="presParOf" srcId="{3D3D6393-69C7-405D-8C32-8B959B7363E2}" destId="{E4BFF7C1-AAC7-489C-8247-11814707EE74}" srcOrd="1" destOrd="0" presId="urn:microsoft.com/office/officeart/2008/layout/LinedList"/>
    <dgm:cxn modelId="{B1BA1979-AF6E-47B6-A428-F4FD135E1904}" type="presParOf" srcId="{B06A94FB-E75A-4C2E-A3E7-0CE006DE3FF3}" destId="{84A9EC53-1EE9-4867-9C53-ABECAD105DD5}" srcOrd="12" destOrd="0" presId="urn:microsoft.com/office/officeart/2008/layout/LinedList"/>
    <dgm:cxn modelId="{FF765270-A32D-45C3-99B3-36B121429217}" type="presParOf" srcId="{B06A94FB-E75A-4C2E-A3E7-0CE006DE3FF3}" destId="{77A93D9E-E246-4779-B87B-8DF06A66B0F7}" srcOrd="13" destOrd="0" presId="urn:microsoft.com/office/officeart/2008/layout/LinedList"/>
    <dgm:cxn modelId="{81484F37-9877-4077-87AE-594EF1F8C8BF}" type="presParOf" srcId="{77A93D9E-E246-4779-B87B-8DF06A66B0F7}" destId="{031A8733-0BD2-47AF-9756-437E53E0C02E}" srcOrd="0" destOrd="0" presId="urn:microsoft.com/office/officeart/2008/layout/LinedList"/>
    <dgm:cxn modelId="{434C0E3E-BF94-4FAA-AE4E-884F05CDDF3C}" type="presParOf" srcId="{77A93D9E-E246-4779-B87B-8DF06A66B0F7}" destId="{EA87B9F3-430C-40E6-BA00-A9B52F65DA65}" srcOrd="1" destOrd="0" presId="urn:microsoft.com/office/officeart/2008/layout/LinedList"/>
    <dgm:cxn modelId="{D8CA3A98-5D0E-429C-AEF8-B0E8AE6E6077}" type="presParOf" srcId="{B06A94FB-E75A-4C2E-A3E7-0CE006DE3FF3}" destId="{B5BA078E-D168-4A1E-AC97-7031650CC2AB}" srcOrd="14" destOrd="0" presId="urn:microsoft.com/office/officeart/2008/layout/LinedList"/>
    <dgm:cxn modelId="{36642DF2-5D02-4F64-977A-338F96D98DB9}" type="presParOf" srcId="{B06A94FB-E75A-4C2E-A3E7-0CE006DE3FF3}" destId="{AF43EF78-AA6B-4723-9C44-8A89BF1011E7}" srcOrd="15" destOrd="0" presId="urn:microsoft.com/office/officeart/2008/layout/LinedList"/>
    <dgm:cxn modelId="{AA22203D-229F-4101-9344-CE808E20C22A}" type="presParOf" srcId="{AF43EF78-AA6B-4723-9C44-8A89BF1011E7}" destId="{19734A71-5FD6-4D89-BEC5-D51807E73248}" srcOrd="0" destOrd="0" presId="urn:microsoft.com/office/officeart/2008/layout/LinedList"/>
    <dgm:cxn modelId="{8DF16506-9AC5-4704-9B1F-C0480D6094E4}" type="presParOf" srcId="{AF43EF78-AA6B-4723-9C44-8A89BF1011E7}" destId="{762002BC-36DA-4E11-A78D-998ACBC6377E}" srcOrd="1" destOrd="0" presId="urn:microsoft.com/office/officeart/2008/layout/LinedList"/>
    <dgm:cxn modelId="{F76BD219-A4B1-4AFF-9594-57A050F8238E}" type="presParOf" srcId="{B06A94FB-E75A-4C2E-A3E7-0CE006DE3FF3}" destId="{496EBF59-72FE-4B36-A906-C1E058CC6EA7}" srcOrd="16" destOrd="0" presId="urn:microsoft.com/office/officeart/2008/layout/LinedList"/>
    <dgm:cxn modelId="{34CD4128-F105-46AB-9759-EAE88EEE8311}" type="presParOf" srcId="{B06A94FB-E75A-4C2E-A3E7-0CE006DE3FF3}" destId="{264547E5-3AB5-42AF-BF1F-7395B4A06261}" srcOrd="17" destOrd="0" presId="urn:microsoft.com/office/officeart/2008/layout/LinedList"/>
    <dgm:cxn modelId="{0FB27EBD-594A-4EF1-BB6E-D26BCDE49A8E}" type="presParOf" srcId="{264547E5-3AB5-42AF-BF1F-7395B4A06261}" destId="{FCC605B4-B718-4582-80B9-D02FA2012616}" srcOrd="0" destOrd="0" presId="urn:microsoft.com/office/officeart/2008/layout/LinedList"/>
    <dgm:cxn modelId="{24C39781-4708-4DFD-A38E-FAD22F827D32}" type="presParOf" srcId="{264547E5-3AB5-42AF-BF1F-7395B4A06261}" destId="{76B95194-78C1-46A4-91E1-C9FDF0EB75A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D2505D9-0126-496C-9B19-6C3F220E889B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92C7168-2173-4219-8418-2622922E9942}">
      <dgm:prSet/>
      <dgm:spPr/>
      <dgm:t>
        <a:bodyPr/>
        <a:lstStyle/>
        <a:p>
          <a:r>
            <a:rPr lang="sk-SK" b="1" dirty="0">
              <a:solidFill>
                <a:schemeClr val="bg1"/>
              </a:solidFill>
            </a:rPr>
            <a:t>Prihlásených 18 družstiev</a:t>
          </a:r>
          <a:endParaRPr lang="en-US" dirty="0">
            <a:solidFill>
              <a:schemeClr val="bg1"/>
            </a:solidFill>
          </a:endParaRPr>
        </a:p>
      </dgm:t>
    </dgm:pt>
    <dgm:pt modelId="{E8006866-E455-4714-8F94-64DB8CB8226A}" type="parTrans" cxnId="{418E53F4-EC38-493C-AB7D-CEB3A2506EBA}">
      <dgm:prSet/>
      <dgm:spPr/>
      <dgm:t>
        <a:bodyPr/>
        <a:lstStyle/>
        <a:p>
          <a:endParaRPr lang="en-US"/>
        </a:p>
      </dgm:t>
    </dgm:pt>
    <dgm:pt modelId="{7AA57BCF-0F45-43C3-B53B-81EEFC8C9A58}" type="sibTrans" cxnId="{418E53F4-EC38-493C-AB7D-CEB3A2506EBA}">
      <dgm:prSet/>
      <dgm:spPr/>
      <dgm:t>
        <a:bodyPr/>
        <a:lstStyle/>
        <a:p>
          <a:endParaRPr lang="en-US"/>
        </a:p>
      </dgm:t>
    </dgm:pt>
    <dgm:pt modelId="{A03CC014-37BC-4DAD-9BED-6CC97A8617E8}">
      <dgm:prSet/>
      <dgm:spPr/>
      <dgm:t>
        <a:bodyPr/>
        <a:lstStyle/>
        <a:p>
          <a:r>
            <a:rPr lang="sk-SK" b="1" dirty="0">
              <a:solidFill>
                <a:schemeClr val="bg1"/>
              </a:solidFill>
            </a:rPr>
            <a:t>VARIANTA I – geografické hľadisko</a:t>
          </a:r>
          <a:endParaRPr lang="en-US" dirty="0">
            <a:solidFill>
              <a:schemeClr val="bg1"/>
            </a:solidFill>
          </a:endParaRPr>
        </a:p>
      </dgm:t>
    </dgm:pt>
    <dgm:pt modelId="{00E7225B-2FCE-4214-A2A5-E851B06F09D4}" type="parTrans" cxnId="{AA1CCF2A-932A-421A-9964-81F23B3FE0DC}">
      <dgm:prSet/>
      <dgm:spPr/>
      <dgm:t>
        <a:bodyPr/>
        <a:lstStyle/>
        <a:p>
          <a:endParaRPr lang="en-US"/>
        </a:p>
      </dgm:t>
    </dgm:pt>
    <dgm:pt modelId="{30FBBE89-6338-4D90-8408-61DAD1F7A552}" type="sibTrans" cxnId="{AA1CCF2A-932A-421A-9964-81F23B3FE0DC}">
      <dgm:prSet/>
      <dgm:spPr/>
      <dgm:t>
        <a:bodyPr/>
        <a:lstStyle/>
        <a:p>
          <a:endParaRPr lang="en-US"/>
        </a:p>
      </dgm:t>
    </dgm:pt>
    <dgm:pt modelId="{6EA33A5D-B63F-4517-AF80-9EF0F12227CD}">
      <dgm:prSet/>
      <dgm:spPr/>
      <dgm:t>
        <a:bodyPr/>
        <a:lstStyle/>
        <a:p>
          <a:r>
            <a:rPr lang="sk-SK" b="1" dirty="0">
              <a:solidFill>
                <a:schemeClr val="bg1"/>
              </a:solidFill>
            </a:rPr>
            <a:t>VARIANTA II – žreb do skupín</a:t>
          </a:r>
          <a:endParaRPr lang="en-US" dirty="0">
            <a:solidFill>
              <a:schemeClr val="bg1"/>
            </a:solidFill>
          </a:endParaRPr>
        </a:p>
      </dgm:t>
    </dgm:pt>
    <dgm:pt modelId="{A21F8F00-02AF-4D0F-AB58-9ABF20AC8DF1}" type="parTrans" cxnId="{002AF39B-F1BD-42F6-AD3D-215FAF950F44}">
      <dgm:prSet/>
      <dgm:spPr/>
      <dgm:t>
        <a:bodyPr/>
        <a:lstStyle/>
        <a:p>
          <a:endParaRPr lang="en-US"/>
        </a:p>
      </dgm:t>
    </dgm:pt>
    <dgm:pt modelId="{4CFDCC8A-424E-4FEC-AC0D-A004178253FC}" type="sibTrans" cxnId="{002AF39B-F1BD-42F6-AD3D-215FAF950F44}">
      <dgm:prSet/>
      <dgm:spPr/>
      <dgm:t>
        <a:bodyPr/>
        <a:lstStyle/>
        <a:p>
          <a:endParaRPr lang="en-US"/>
        </a:p>
      </dgm:t>
    </dgm:pt>
    <dgm:pt modelId="{2E80EE74-1E8A-4ED1-B9A1-B77F79D4F114}" type="pres">
      <dgm:prSet presAssocID="{5D2505D9-0126-496C-9B19-6C3F220E889B}" presName="linear" presStyleCnt="0">
        <dgm:presLayoutVars>
          <dgm:animLvl val="lvl"/>
          <dgm:resizeHandles val="exact"/>
        </dgm:presLayoutVars>
      </dgm:prSet>
      <dgm:spPr/>
    </dgm:pt>
    <dgm:pt modelId="{3C01389D-4A71-4BAB-B093-86B89CA8D8C0}" type="pres">
      <dgm:prSet presAssocID="{692C7168-2173-4219-8418-2622922E994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07DA281-76C4-4E09-B8D4-A60D5194ADA1}" type="pres">
      <dgm:prSet presAssocID="{7AA57BCF-0F45-43C3-B53B-81EEFC8C9A58}" presName="spacer" presStyleCnt="0"/>
      <dgm:spPr/>
    </dgm:pt>
    <dgm:pt modelId="{E1103602-E378-48AC-AC02-0D4D73955D8C}" type="pres">
      <dgm:prSet presAssocID="{A03CC014-37BC-4DAD-9BED-6CC97A8617E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7899108-D36D-449A-86C8-4306D73C9F1A}" type="pres">
      <dgm:prSet presAssocID="{30FBBE89-6338-4D90-8408-61DAD1F7A552}" presName="spacer" presStyleCnt="0"/>
      <dgm:spPr/>
    </dgm:pt>
    <dgm:pt modelId="{F757D963-1491-4EA9-8D3C-D93F9BAC6407}" type="pres">
      <dgm:prSet presAssocID="{6EA33A5D-B63F-4517-AF80-9EF0F12227C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A1CCF2A-932A-421A-9964-81F23B3FE0DC}" srcId="{5D2505D9-0126-496C-9B19-6C3F220E889B}" destId="{A03CC014-37BC-4DAD-9BED-6CC97A8617E8}" srcOrd="1" destOrd="0" parTransId="{00E7225B-2FCE-4214-A2A5-E851B06F09D4}" sibTransId="{30FBBE89-6338-4D90-8408-61DAD1F7A552}"/>
    <dgm:cxn modelId="{A625CA5E-11B2-4618-8D19-145AB070F311}" type="presOf" srcId="{A03CC014-37BC-4DAD-9BED-6CC97A8617E8}" destId="{E1103602-E378-48AC-AC02-0D4D73955D8C}" srcOrd="0" destOrd="0" presId="urn:microsoft.com/office/officeart/2005/8/layout/vList2"/>
    <dgm:cxn modelId="{51EA6353-1007-420D-9380-0A0429D65584}" type="presOf" srcId="{692C7168-2173-4219-8418-2622922E9942}" destId="{3C01389D-4A71-4BAB-B093-86B89CA8D8C0}" srcOrd="0" destOrd="0" presId="urn:microsoft.com/office/officeart/2005/8/layout/vList2"/>
    <dgm:cxn modelId="{002AF39B-F1BD-42F6-AD3D-215FAF950F44}" srcId="{5D2505D9-0126-496C-9B19-6C3F220E889B}" destId="{6EA33A5D-B63F-4517-AF80-9EF0F12227CD}" srcOrd="2" destOrd="0" parTransId="{A21F8F00-02AF-4D0F-AB58-9ABF20AC8DF1}" sibTransId="{4CFDCC8A-424E-4FEC-AC0D-A004178253FC}"/>
    <dgm:cxn modelId="{266E9CA3-2D58-458C-B33D-2D26B9C907EA}" type="presOf" srcId="{5D2505D9-0126-496C-9B19-6C3F220E889B}" destId="{2E80EE74-1E8A-4ED1-B9A1-B77F79D4F114}" srcOrd="0" destOrd="0" presId="urn:microsoft.com/office/officeart/2005/8/layout/vList2"/>
    <dgm:cxn modelId="{DD15C9EB-B8CB-4D47-A9D0-AB146BE97D0A}" type="presOf" srcId="{6EA33A5D-B63F-4517-AF80-9EF0F12227CD}" destId="{F757D963-1491-4EA9-8D3C-D93F9BAC6407}" srcOrd="0" destOrd="0" presId="urn:microsoft.com/office/officeart/2005/8/layout/vList2"/>
    <dgm:cxn modelId="{418E53F4-EC38-493C-AB7D-CEB3A2506EBA}" srcId="{5D2505D9-0126-496C-9B19-6C3F220E889B}" destId="{692C7168-2173-4219-8418-2622922E9942}" srcOrd="0" destOrd="0" parTransId="{E8006866-E455-4714-8F94-64DB8CB8226A}" sibTransId="{7AA57BCF-0F45-43C3-B53B-81EEFC8C9A58}"/>
    <dgm:cxn modelId="{711DC41C-C1AF-4211-B3D6-8030B6725BAB}" type="presParOf" srcId="{2E80EE74-1E8A-4ED1-B9A1-B77F79D4F114}" destId="{3C01389D-4A71-4BAB-B093-86B89CA8D8C0}" srcOrd="0" destOrd="0" presId="urn:microsoft.com/office/officeart/2005/8/layout/vList2"/>
    <dgm:cxn modelId="{6FEB2020-9672-4DA9-BF18-BD9CF1723B0B}" type="presParOf" srcId="{2E80EE74-1E8A-4ED1-B9A1-B77F79D4F114}" destId="{B07DA281-76C4-4E09-B8D4-A60D5194ADA1}" srcOrd="1" destOrd="0" presId="urn:microsoft.com/office/officeart/2005/8/layout/vList2"/>
    <dgm:cxn modelId="{9F80B800-989D-43E8-89E3-762AC2BA6253}" type="presParOf" srcId="{2E80EE74-1E8A-4ED1-B9A1-B77F79D4F114}" destId="{E1103602-E378-48AC-AC02-0D4D73955D8C}" srcOrd="2" destOrd="0" presId="urn:microsoft.com/office/officeart/2005/8/layout/vList2"/>
    <dgm:cxn modelId="{86C48D6F-F4CF-4F5D-8A8C-3732233098B4}" type="presParOf" srcId="{2E80EE74-1E8A-4ED1-B9A1-B77F79D4F114}" destId="{A7899108-D36D-449A-86C8-4306D73C9F1A}" srcOrd="3" destOrd="0" presId="urn:microsoft.com/office/officeart/2005/8/layout/vList2"/>
    <dgm:cxn modelId="{CDC805C1-FDC8-4F3C-9D52-C5A275118F68}" type="presParOf" srcId="{2E80EE74-1E8A-4ED1-B9A1-B77F79D4F114}" destId="{F757D963-1491-4EA9-8D3C-D93F9BAC640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7F56574-F204-45BF-BAFB-5D8D1CD542B1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E1CCFFE-69CC-4C6A-B3C6-2C33F43E595A}">
      <dgm:prSet/>
      <dgm:spPr/>
      <dgm:t>
        <a:bodyPr/>
        <a:lstStyle/>
        <a:p>
          <a:r>
            <a:rPr lang="sk-SK" b="1" dirty="0">
              <a:solidFill>
                <a:schemeClr val="bg1"/>
              </a:solidFill>
            </a:rPr>
            <a:t>Základná časť </a:t>
          </a:r>
          <a:r>
            <a:rPr lang="sk-SK" b="1" dirty="0" err="1">
              <a:solidFill>
                <a:schemeClr val="bg1"/>
              </a:solidFill>
            </a:rPr>
            <a:t>dvojkolovo</a:t>
          </a:r>
          <a:r>
            <a:rPr lang="sk-SK" b="1">
              <a:solidFill>
                <a:schemeClr val="bg1"/>
              </a:solidFill>
            </a:rPr>
            <a:t> po </a:t>
          </a:r>
          <a:r>
            <a:rPr lang="sk-SK" b="1" dirty="0">
              <a:solidFill>
                <a:schemeClr val="bg1"/>
              </a:solidFill>
            </a:rPr>
            <a:t>9 mužstiev – 18 kôl</a:t>
          </a:r>
          <a:endParaRPr lang="en-US" b="1" dirty="0">
            <a:solidFill>
              <a:schemeClr val="bg1"/>
            </a:solidFill>
          </a:endParaRPr>
        </a:p>
      </dgm:t>
    </dgm:pt>
    <dgm:pt modelId="{7EB33887-1B58-473C-9C0D-595DA627904E}" type="parTrans" cxnId="{C7B7E654-D168-484E-B9F3-FFF69AB21FC2}">
      <dgm:prSet/>
      <dgm:spPr/>
      <dgm:t>
        <a:bodyPr/>
        <a:lstStyle/>
        <a:p>
          <a:endParaRPr lang="en-US"/>
        </a:p>
      </dgm:t>
    </dgm:pt>
    <dgm:pt modelId="{0FD34326-DDF9-4300-B19D-3513937D2713}" type="sibTrans" cxnId="{C7B7E654-D168-484E-B9F3-FFF69AB21FC2}">
      <dgm:prSet/>
      <dgm:spPr/>
      <dgm:t>
        <a:bodyPr/>
        <a:lstStyle/>
        <a:p>
          <a:endParaRPr lang="en-US"/>
        </a:p>
      </dgm:t>
    </dgm:pt>
    <dgm:pt modelId="{8B561FA0-C9A9-4E7E-8D01-E37112F37612}">
      <dgm:prSet/>
      <dgm:spPr/>
      <dgm:t>
        <a:bodyPr/>
        <a:lstStyle/>
        <a:p>
          <a:r>
            <a:rPr lang="sk-SK" dirty="0">
              <a:solidFill>
                <a:schemeClr val="bg1"/>
              </a:solidFill>
            </a:rPr>
            <a:t>+ nadstavba o titul 5+5 – 10 kôl – prenášajú sa body len zo vzájomných zápasov</a:t>
          </a:r>
          <a:endParaRPr lang="en-US" dirty="0">
            <a:solidFill>
              <a:schemeClr val="bg1"/>
            </a:solidFill>
          </a:endParaRPr>
        </a:p>
      </dgm:t>
    </dgm:pt>
    <dgm:pt modelId="{87A9DA61-FF90-43BA-87BE-9805F97EFC93}" type="parTrans" cxnId="{8EC28FA4-738A-427C-AB4E-9510E300147B}">
      <dgm:prSet/>
      <dgm:spPr/>
      <dgm:t>
        <a:bodyPr/>
        <a:lstStyle/>
        <a:p>
          <a:endParaRPr lang="en-US"/>
        </a:p>
      </dgm:t>
    </dgm:pt>
    <dgm:pt modelId="{D2E7A5EE-71FC-4B83-BC8A-6DE46D2BCC0D}" type="sibTrans" cxnId="{8EC28FA4-738A-427C-AB4E-9510E300147B}">
      <dgm:prSet/>
      <dgm:spPr/>
      <dgm:t>
        <a:bodyPr/>
        <a:lstStyle/>
        <a:p>
          <a:endParaRPr lang="en-US"/>
        </a:p>
      </dgm:t>
    </dgm:pt>
    <dgm:pt modelId="{F5C0B69A-48D4-4601-B7F5-A7BEC1A0870B}">
      <dgm:prSet/>
      <dgm:spPr/>
      <dgm:t>
        <a:bodyPr/>
        <a:lstStyle/>
        <a:p>
          <a:r>
            <a:rPr lang="sk-SK" dirty="0">
              <a:solidFill>
                <a:schemeClr val="bg1"/>
              </a:solidFill>
            </a:rPr>
            <a:t>+ nadstavba o umiestnenie 4+4 – 8 kôl – prenášajú sa body len zo vzájomných zápasov</a:t>
          </a:r>
          <a:endParaRPr lang="en-US" dirty="0">
            <a:solidFill>
              <a:schemeClr val="bg1"/>
            </a:solidFill>
          </a:endParaRPr>
        </a:p>
      </dgm:t>
    </dgm:pt>
    <dgm:pt modelId="{70F181B8-8DCA-4970-8DFE-F7FD71805C1E}" type="parTrans" cxnId="{AB6243E6-8A5C-4E32-8EDA-440E9CB55B76}">
      <dgm:prSet/>
      <dgm:spPr/>
      <dgm:t>
        <a:bodyPr/>
        <a:lstStyle/>
        <a:p>
          <a:endParaRPr lang="en-US"/>
        </a:p>
      </dgm:t>
    </dgm:pt>
    <dgm:pt modelId="{7CF33750-6D47-4EAF-BCE9-24700CD844D6}" type="sibTrans" cxnId="{AB6243E6-8A5C-4E32-8EDA-440E9CB55B76}">
      <dgm:prSet/>
      <dgm:spPr/>
      <dgm:t>
        <a:bodyPr/>
        <a:lstStyle/>
        <a:p>
          <a:endParaRPr lang="en-US"/>
        </a:p>
      </dgm:t>
    </dgm:pt>
    <dgm:pt modelId="{E3A7B7FB-508E-4EB8-94B7-BF1036D4E27A}" type="pres">
      <dgm:prSet presAssocID="{77F56574-F204-45BF-BAFB-5D8D1CD542B1}" presName="linear" presStyleCnt="0">
        <dgm:presLayoutVars>
          <dgm:animLvl val="lvl"/>
          <dgm:resizeHandles val="exact"/>
        </dgm:presLayoutVars>
      </dgm:prSet>
      <dgm:spPr/>
    </dgm:pt>
    <dgm:pt modelId="{5E775FE7-1A40-46DF-8982-0EA7DA4624C4}" type="pres">
      <dgm:prSet presAssocID="{2E1CCFFE-69CC-4C6A-B3C6-2C33F43E595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754F56D-BC5C-4143-A8C3-47DAA7CC47FA}" type="pres">
      <dgm:prSet presAssocID="{0FD34326-DDF9-4300-B19D-3513937D2713}" presName="spacer" presStyleCnt="0"/>
      <dgm:spPr/>
    </dgm:pt>
    <dgm:pt modelId="{0C40F2E8-C751-428C-89E9-0B28349F4D06}" type="pres">
      <dgm:prSet presAssocID="{8B561FA0-C9A9-4E7E-8D01-E37112F3761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A59189C-F60A-4951-8ECF-0C3F03E6DC66}" type="pres">
      <dgm:prSet presAssocID="{D2E7A5EE-71FC-4B83-BC8A-6DE46D2BCC0D}" presName="spacer" presStyleCnt="0"/>
      <dgm:spPr/>
    </dgm:pt>
    <dgm:pt modelId="{D2011D12-CD6E-4AD7-A287-651B16C6589A}" type="pres">
      <dgm:prSet presAssocID="{F5C0B69A-48D4-4601-B7F5-A7BEC1A0870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7B7E654-D168-484E-B9F3-FFF69AB21FC2}" srcId="{77F56574-F204-45BF-BAFB-5D8D1CD542B1}" destId="{2E1CCFFE-69CC-4C6A-B3C6-2C33F43E595A}" srcOrd="0" destOrd="0" parTransId="{7EB33887-1B58-473C-9C0D-595DA627904E}" sibTransId="{0FD34326-DDF9-4300-B19D-3513937D2713}"/>
    <dgm:cxn modelId="{E5F8D777-0A10-46A6-8AAE-0B5F5B266CFA}" type="presOf" srcId="{77F56574-F204-45BF-BAFB-5D8D1CD542B1}" destId="{E3A7B7FB-508E-4EB8-94B7-BF1036D4E27A}" srcOrd="0" destOrd="0" presId="urn:microsoft.com/office/officeart/2005/8/layout/vList2"/>
    <dgm:cxn modelId="{8EC28FA4-738A-427C-AB4E-9510E300147B}" srcId="{77F56574-F204-45BF-BAFB-5D8D1CD542B1}" destId="{8B561FA0-C9A9-4E7E-8D01-E37112F37612}" srcOrd="1" destOrd="0" parTransId="{87A9DA61-FF90-43BA-87BE-9805F97EFC93}" sibTransId="{D2E7A5EE-71FC-4B83-BC8A-6DE46D2BCC0D}"/>
    <dgm:cxn modelId="{8C8AE3B1-F7F8-4EA4-BBD6-1F67A2DC02E5}" type="presOf" srcId="{F5C0B69A-48D4-4601-B7F5-A7BEC1A0870B}" destId="{D2011D12-CD6E-4AD7-A287-651B16C6589A}" srcOrd="0" destOrd="0" presId="urn:microsoft.com/office/officeart/2005/8/layout/vList2"/>
    <dgm:cxn modelId="{BF5582B5-9F2D-4FC9-932F-60C373E00C98}" type="presOf" srcId="{8B561FA0-C9A9-4E7E-8D01-E37112F37612}" destId="{0C40F2E8-C751-428C-89E9-0B28349F4D06}" srcOrd="0" destOrd="0" presId="urn:microsoft.com/office/officeart/2005/8/layout/vList2"/>
    <dgm:cxn modelId="{AB6243E6-8A5C-4E32-8EDA-440E9CB55B76}" srcId="{77F56574-F204-45BF-BAFB-5D8D1CD542B1}" destId="{F5C0B69A-48D4-4601-B7F5-A7BEC1A0870B}" srcOrd="2" destOrd="0" parTransId="{70F181B8-8DCA-4970-8DFE-F7FD71805C1E}" sibTransId="{7CF33750-6D47-4EAF-BCE9-24700CD844D6}"/>
    <dgm:cxn modelId="{4541B6E6-ADE0-4F97-9F01-7C2A171A7149}" type="presOf" srcId="{2E1CCFFE-69CC-4C6A-B3C6-2C33F43E595A}" destId="{5E775FE7-1A40-46DF-8982-0EA7DA4624C4}" srcOrd="0" destOrd="0" presId="urn:microsoft.com/office/officeart/2005/8/layout/vList2"/>
    <dgm:cxn modelId="{770FACBB-FAA5-4055-9FCB-CF943A173B27}" type="presParOf" srcId="{E3A7B7FB-508E-4EB8-94B7-BF1036D4E27A}" destId="{5E775FE7-1A40-46DF-8982-0EA7DA4624C4}" srcOrd="0" destOrd="0" presId="urn:microsoft.com/office/officeart/2005/8/layout/vList2"/>
    <dgm:cxn modelId="{A3B857F2-0CE6-457C-95C9-E6A86D1D583D}" type="presParOf" srcId="{E3A7B7FB-508E-4EB8-94B7-BF1036D4E27A}" destId="{F754F56D-BC5C-4143-A8C3-47DAA7CC47FA}" srcOrd="1" destOrd="0" presId="urn:microsoft.com/office/officeart/2005/8/layout/vList2"/>
    <dgm:cxn modelId="{BCC63D3E-C439-46C6-96FB-C907023F8912}" type="presParOf" srcId="{E3A7B7FB-508E-4EB8-94B7-BF1036D4E27A}" destId="{0C40F2E8-C751-428C-89E9-0B28349F4D06}" srcOrd="2" destOrd="0" presId="urn:microsoft.com/office/officeart/2005/8/layout/vList2"/>
    <dgm:cxn modelId="{EA305710-8F6D-4F4E-81C8-98293551C740}" type="presParOf" srcId="{E3A7B7FB-508E-4EB8-94B7-BF1036D4E27A}" destId="{7A59189C-F60A-4951-8ECF-0C3F03E6DC66}" srcOrd="3" destOrd="0" presId="urn:microsoft.com/office/officeart/2005/8/layout/vList2"/>
    <dgm:cxn modelId="{CE47DBE3-D56B-47AC-89BD-02BB384413CE}" type="presParOf" srcId="{E3A7B7FB-508E-4EB8-94B7-BF1036D4E27A}" destId="{D2011D12-CD6E-4AD7-A287-651B16C6589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4568ED1-2BFF-4DE4-B67E-08ABA502A452}" type="doc">
      <dgm:prSet loTypeId="urn:microsoft.com/office/officeart/2005/8/layout/process5" loCatId="process" qsTypeId="urn:microsoft.com/office/officeart/2005/8/quickstyle/simple4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C696686B-39A3-4BDF-B7FA-7B85BACB6F85}">
      <dgm:prSet/>
      <dgm:spPr/>
      <dgm:t>
        <a:bodyPr/>
        <a:lstStyle/>
        <a:p>
          <a:r>
            <a:rPr lang="sk-SK"/>
            <a:t>Dlhodobá súťaž – štvorkolová</a:t>
          </a:r>
          <a:endParaRPr lang="en-US"/>
        </a:p>
      </dgm:t>
    </dgm:pt>
    <dgm:pt modelId="{D31CA911-902E-47AA-BC55-243DA2700AB4}" type="parTrans" cxnId="{CBD10630-3750-416D-984E-42F995D27130}">
      <dgm:prSet/>
      <dgm:spPr/>
      <dgm:t>
        <a:bodyPr/>
        <a:lstStyle/>
        <a:p>
          <a:endParaRPr lang="en-US"/>
        </a:p>
      </dgm:t>
    </dgm:pt>
    <dgm:pt modelId="{094CE641-DDEA-4D2D-94A6-1BD4C79A1845}" type="sibTrans" cxnId="{CBD10630-3750-416D-984E-42F995D27130}">
      <dgm:prSet/>
      <dgm:spPr/>
      <dgm:t>
        <a:bodyPr/>
        <a:lstStyle/>
        <a:p>
          <a:endParaRPr lang="en-US"/>
        </a:p>
      </dgm:t>
    </dgm:pt>
    <dgm:pt modelId="{D3F131FF-0CAC-4BF0-98D2-7F1429C54D8E}">
      <dgm:prSet/>
      <dgm:spPr/>
      <dgm:t>
        <a:bodyPr/>
        <a:lstStyle/>
        <a:p>
          <a:r>
            <a:rPr lang="sk-SK"/>
            <a:t>28 kôl</a:t>
          </a:r>
          <a:endParaRPr lang="en-US"/>
        </a:p>
      </dgm:t>
    </dgm:pt>
    <dgm:pt modelId="{AEED7C54-5639-4B46-8584-A5EB6FDC30C7}" type="parTrans" cxnId="{FB6F602C-379C-4A3D-9251-CDC1538B20F2}">
      <dgm:prSet/>
      <dgm:spPr/>
      <dgm:t>
        <a:bodyPr/>
        <a:lstStyle/>
        <a:p>
          <a:endParaRPr lang="en-US"/>
        </a:p>
      </dgm:t>
    </dgm:pt>
    <dgm:pt modelId="{0948E3D5-0B29-460F-B3DE-3BA0B543D241}" type="sibTrans" cxnId="{FB6F602C-379C-4A3D-9251-CDC1538B20F2}">
      <dgm:prSet/>
      <dgm:spPr/>
      <dgm:t>
        <a:bodyPr/>
        <a:lstStyle/>
        <a:p>
          <a:endParaRPr lang="en-US"/>
        </a:p>
      </dgm:t>
    </dgm:pt>
    <dgm:pt modelId="{4074BE84-CF39-4335-82C1-446959099EDD}" type="pres">
      <dgm:prSet presAssocID="{74568ED1-2BFF-4DE4-B67E-08ABA502A452}" presName="diagram" presStyleCnt="0">
        <dgm:presLayoutVars>
          <dgm:dir/>
          <dgm:resizeHandles val="exact"/>
        </dgm:presLayoutVars>
      </dgm:prSet>
      <dgm:spPr/>
    </dgm:pt>
    <dgm:pt modelId="{6CC4FE82-6B8E-4B3F-B9B8-8D96D0FA5DB4}" type="pres">
      <dgm:prSet presAssocID="{C696686B-39A3-4BDF-B7FA-7B85BACB6F85}" presName="node" presStyleLbl="node1" presStyleIdx="0" presStyleCnt="2">
        <dgm:presLayoutVars>
          <dgm:bulletEnabled val="1"/>
        </dgm:presLayoutVars>
      </dgm:prSet>
      <dgm:spPr/>
    </dgm:pt>
    <dgm:pt modelId="{5B8297EC-7E48-4E0A-A0E1-169B0E643652}" type="pres">
      <dgm:prSet presAssocID="{094CE641-DDEA-4D2D-94A6-1BD4C79A1845}" presName="sibTrans" presStyleLbl="sibTrans2D1" presStyleIdx="0" presStyleCnt="1"/>
      <dgm:spPr/>
    </dgm:pt>
    <dgm:pt modelId="{60973B30-B8C3-4B6E-83CB-CBD83DBEA44E}" type="pres">
      <dgm:prSet presAssocID="{094CE641-DDEA-4D2D-94A6-1BD4C79A1845}" presName="connectorText" presStyleLbl="sibTrans2D1" presStyleIdx="0" presStyleCnt="1"/>
      <dgm:spPr/>
    </dgm:pt>
    <dgm:pt modelId="{4B2CC2DD-3FBE-420D-AEF1-0CA9478C7883}" type="pres">
      <dgm:prSet presAssocID="{D3F131FF-0CAC-4BF0-98D2-7F1429C54D8E}" presName="node" presStyleLbl="node1" presStyleIdx="1" presStyleCnt="2">
        <dgm:presLayoutVars>
          <dgm:bulletEnabled val="1"/>
        </dgm:presLayoutVars>
      </dgm:prSet>
      <dgm:spPr/>
    </dgm:pt>
  </dgm:ptLst>
  <dgm:cxnLst>
    <dgm:cxn modelId="{FB6F602C-379C-4A3D-9251-CDC1538B20F2}" srcId="{74568ED1-2BFF-4DE4-B67E-08ABA502A452}" destId="{D3F131FF-0CAC-4BF0-98D2-7F1429C54D8E}" srcOrd="1" destOrd="0" parTransId="{AEED7C54-5639-4B46-8584-A5EB6FDC30C7}" sibTransId="{0948E3D5-0B29-460F-B3DE-3BA0B543D241}"/>
    <dgm:cxn modelId="{7A61B02F-8791-4238-89E6-F5C764BFC11B}" type="presOf" srcId="{74568ED1-2BFF-4DE4-B67E-08ABA502A452}" destId="{4074BE84-CF39-4335-82C1-446959099EDD}" srcOrd="0" destOrd="0" presId="urn:microsoft.com/office/officeart/2005/8/layout/process5"/>
    <dgm:cxn modelId="{CBD10630-3750-416D-984E-42F995D27130}" srcId="{74568ED1-2BFF-4DE4-B67E-08ABA502A452}" destId="{C696686B-39A3-4BDF-B7FA-7B85BACB6F85}" srcOrd="0" destOrd="0" parTransId="{D31CA911-902E-47AA-BC55-243DA2700AB4}" sibTransId="{094CE641-DDEA-4D2D-94A6-1BD4C79A1845}"/>
    <dgm:cxn modelId="{5234603C-D379-4372-A5BE-6C2D00BD49FE}" type="presOf" srcId="{094CE641-DDEA-4D2D-94A6-1BD4C79A1845}" destId="{60973B30-B8C3-4B6E-83CB-CBD83DBEA44E}" srcOrd="1" destOrd="0" presId="urn:microsoft.com/office/officeart/2005/8/layout/process5"/>
    <dgm:cxn modelId="{5DDBA899-2364-4ED4-8C34-928FD7A55EED}" type="presOf" srcId="{C696686B-39A3-4BDF-B7FA-7B85BACB6F85}" destId="{6CC4FE82-6B8E-4B3F-B9B8-8D96D0FA5DB4}" srcOrd="0" destOrd="0" presId="urn:microsoft.com/office/officeart/2005/8/layout/process5"/>
    <dgm:cxn modelId="{41BEA5CE-2D49-48E6-8CD2-7914B66D47B1}" type="presOf" srcId="{094CE641-DDEA-4D2D-94A6-1BD4C79A1845}" destId="{5B8297EC-7E48-4E0A-A0E1-169B0E643652}" srcOrd="0" destOrd="0" presId="urn:microsoft.com/office/officeart/2005/8/layout/process5"/>
    <dgm:cxn modelId="{886E5BDE-6767-4543-96B9-F4F866C65909}" type="presOf" srcId="{D3F131FF-0CAC-4BF0-98D2-7F1429C54D8E}" destId="{4B2CC2DD-3FBE-420D-AEF1-0CA9478C7883}" srcOrd="0" destOrd="0" presId="urn:microsoft.com/office/officeart/2005/8/layout/process5"/>
    <dgm:cxn modelId="{89427F4F-94CD-4106-8538-A4DAE4B0E58A}" type="presParOf" srcId="{4074BE84-CF39-4335-82C1-446959099EDD}" destId="{6CC4FE82-6B8E-4B3F-B9B8-8D96D0FA5DB4}" srcOrd="0" destOrd="0" presId="urn:microsoft.com/office/officeart/2005/8/layout/process5"/>
    <dgm:cxn modelId="{20F24AB3-39EE-49D1-ACC1-599DCBC15EAC}" type="presParOf" srcId="{4074BE84-CF39-4335-82C1-446959099EDD}" destId="{5B8297EC-7E48-4E0A-A0E1-169B0E643652}" srcOrd="1" destOrd="0" presId="urn:microsoft.com/office/officeart/2005/8/layout/process5"/>
    <dgm:cxn modelId="{8838AAF2-F559-4206-A8A5-AA52ED5984E6}" type="presParOf" srcId="{5B8297EC-7E48-4E0A-A0E1-169B0E643652}" destId="{60973B30-B8C3-4B6E-83CB-CBD83DBEA44E}" srcOrd="0" destOrd="0" presId="urn:microsoft.com/office/officeart/2005/8/layout/process5"/>
    <dgm:cxn modelId="{3F3D2E2E-E3F5-4A16-B5AA-FF0B56037058}" type="presParOf" srcId="{4074BE84-CF39-4335-82C1-446959099EDD}" destId="{4B2CC2DD-3FBE-420D-AEF1-0CA9478C7883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8628C21-E2F7-4A34-8BA6-D588854E42CF}" type="doc">
      <dgm:prSet loTypeId="urn:microsoft.com/office/officeart/2005/8/layout/equation1" loCatId="relationship" qsTypeId="urn:microsoft.com/office/officeart/2005/8/quickstyle/simple4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CC73A2DA-AD4E-492D-8BBC-D957DF6EAB5A}">
      <dgm:prSet/>
      <dgm:spPr/>
      <dgm:t>
        <a:bodyPr/>
        <a:lstStyle/>
        <a:p>
          <a:r>
            <a:rPr lang="sk-SK"/>
            <a:t>Dlhodobá súťaž – dvojkolová</a:t>
          </a:r>
          <a:endParaRPr lang="en-US"/>
        </a:p>
      </dgm:t>
    </dgm:pt>
    <dgm:pt modelId="{91AE073D-E636-400B-AD63-88C08394FDAA}" type="parTrans" cxnId="{6BE5A281-0D52-42BA-ADDB-F2E3DE745FEE}">
      <dgm:prSet/>
      <dgm:spPr/>
      <dgm:t>
        <a:bodyPr/>
        <a:lstStyle/>
        <a:p>
          <a:endParaRPr lang="en-US"/>
        </a:p>
      </dgm:t>
    </dgm:pt>
    <dgm:pt modelId="{C5573614-BDDF-4746-9C61-B2DF266D40AD}" type="sibTrans" cxnId="{6BE5A281-0D52-42BA-ADDB-F2E3DE745FEE}">
      <dgm:prSet/>
      <dgm:spPr/>
      <dgm:t>
        <a:bodyPr/>
        <a:lstStyle/>
        <a:p>
          <a:endParaRPr lang="en-US"/>
        </a:p>
      </dgm:t>
    </dgm:pt>
    <dgm:pt modelId="{32AE5EC1-4277-448F-B11D-3FE1D9B90859}">
      <dgm:prSet/>
      <dgm:spPr/>
      <dgm:t>
        <a:bodyPr/>
        <a:lstStyle/>
        <a:p>
          <a:r>
            <a:rPr lang="sk-SK"/>
            <a:t>30 kôl</a:t>
          </a:r>
          <a:endParaRPr lang="en-US"/>
        </a:p>
      </dgm:t>
    </dgm:pt>
    <dgm:pt modelId="{EE3433CB-3BAE-4321-B1E0-772F5FB5B329}" type="parTrans" cxnId="{33133340-D5F0-408C-A4B7-99B7DD7A8812}">
      <dgm:prSet/>
      <dgm:spPr/>
      <dgm:t>
        <a:bodyPr/>
        <a:lstStyle/>
        <a:p>
          <a:endParaRPr lang="en-US"/>
        </a:p>
      </dgm:t>
    </dgm:pt>
    <dgm:pt modelId="{9C87ACEC-1978-4310-BC66-55997955BB14}" type="sibTrans" cxnId="{33133340-D5F0-408C-A4B7-99B7DD7A8812}">
      <dgm:prSet/>
      <dgm:spPr/>
      <dgm:t>
        <a:bodyPr/>
        <a:lstStyle/>
        <a:p>
          <a:endParaRPr lang="en-US"/>
        </a:p>
      </dgm:t>
    </dgm:pt>
    <dgm:pt modelId="{3C03EA25-9BDF-4696-879C-B0498B7C5829}" type="pres">
      <dgm:prSet presAssocID="{A8628C21-E2F7-4A34-8BA6-D588854E42CF}" presName="linearFlow" presStyleCnt="0">
        <dgm:presLayoutVars>
          <dgm:dir/>
          <dgm:resizeHandles val="exact"/>
        </dgm:presLayoutVars>
      </dgm:prSet>
      <dgm:spPr/>
    </dgm:pt>
    <dgm:pt modelId="{EF328B7C-E0E7-4E0F-B8B2-8821F0689BD9}" type="pres">
      <dgm:prSet presAssocID="{CC73A2DA-AD4E-492D-8BBC-D957DF6EAB5A}" presName="node" presStyleLbl="node1" presStyleIdx="0" presStyleCnt="2">
        <dgm:presLayoutVars>
          <dgm:bulletEnabled val="1"/>
        </dgm:presLayoutVars>
      </dgm:prSet>
      <dgm:spPr/>
    </dgm:pt>
    <dgm:pt modelId="{1A40ED9B-7E4A-416C-8BCB-B70E082BD3DF}" type="pres">
      <dgm:prSet presAssocID="{C5573614-BDDF-4746-9C61-B2DF266D40AD}" presName="spacerL" presStyleCnt="0"/>
      <dgm:spPr/>
    </dgm:pt>
    <dgm:pt modelId="{88EB06A7-8084-4515-8F0D-B3E98717EACE}" type="pres">
      <dgm:prSet presAssocID="{C5573614-BDDF-4746-9C61-B2DF266D40AD}" presName="sibTrans" presStyleLbl="sibTrans2D1" presStyleIdx="0" presStyleCnt="1"/>
      <dgm:spPr/>
    </dgm:pt>
    <dgm:pt modelId="{DE169420-B22D-49D0-A117-C41CE08E87D6}" type="pres">
      <dgm:prSet presAssocID="{C5573614-BDDF-4746-9C61-B2DF266D40AD}" presName="spacerR" presStyleCnt="0"/>
      <dgm:spPr/>
    </dgm:pt>
    <dgm:pt modelId="{4FA5AA2F-EF02-4A50-BB6E-3707D89623F5}" type="pres">
      <dgm:prSet presAssocID="{32AE5EC1-4277-448F-B11D-3FE1D9B90859}" presName="node" presStyleLbl="node1" presStyleIdx="1" presStyleCnt="2">
        <dgm:presLayoutVars>
          <dgm:bulletEnabled val="1"/>
        </dgm:presLayoutVars>
      </dgm:prSet>
      <dgm:spPr/>
    </dgm:pt>
  </dgm:ptLst>
  <dgm:cxnLst>
    <dgm:cxn modelId="{871CB404-C895-44AF-9945-C9D84DD1A46C}" type="presOf" srcId="{A8628C21-E2F7-4A34-8BA6-D588854E42CF}" destId="{3C03EA25-9BDF-4696-879C-B0498B7C5829}" srcOrd="0" destOrd="0" presId="urn:microsoft.com/office/officeart/2005/8/layout/equation1"/>
    <dgm:cxn modelId="{33133340-D5F0-408C-A4B7-99B7DD7A8812}" srcId="{A8628C21-E2F7-4A34-8BA6-D588854E42CF}" destId="{32AE5EC1-4277-448F-B11D-3FE1D9B90859}" srcOrd="1" destOrd="0" parTransId="{EE3433CB-3BAE-4321-B1E0-772F5FB5B329}" sibTransId="{9C87ACEC-1978-4310-BC66-55997955BB14}"/>
    <dgm:cxn modelId="{63B0BF6E-CDED-491A-895B-C94B64C12C42}" type="presOf" srcId="{32AE5EC1-4277-448F-B11D-3FE1D9B90859}" destId="{4FA5AA2F-EF02-4A50-BB6E-3707D89623F5}" srcOrd="0" destOrd="0" presId="urn:microsoft.com/office/officeart/2005/8/layout/equation1"/>
    <dgm:cxn modelId="{6BE5A281-0D52-42BA-ADDB-F2E3DE745FEE}" srcId="{A8628C21-E2F7-4A34-8BA6-D588854E42CF}" destId="{CC73A2DA-AD4E-492D-8BBC-D957DF6EAB5A}" srcOrd="0" destOrd="0" parTransId="{91AE073D-E636-400B-AD63-88C08394FDAA}" sibTransId="{C5573614-BDDF-4746-9C61-B2DF266D40AD}"/>
    <dgm:cxn modelId="{EBF76C98-CC0F-4E56-AB6E-8C6C97083747}" type="presOf" srcId="{CC73A2DA-AD4E-492D-8BBC-D957DF6EAB5A}" destId="{EF328B7C-E0E7-4E0F-B8B2-8821F0689BD9}" srcOrd="0" destOrd="0" presId="urn:microsoft.com/office/officeart/2005/8/layout/equation1"/>
    <dgm:cxn modelId="{D2144C9D-3140-4F49-97D7-010A57CCBCFF}" type="presOf" srcId="{C5573614-BDDF-4746-9C61-B2DF266D40AD}" destId="{88EB06A7-8084-4515-8F0D-B3E98717EACE}" srcOrd="0" destOrd="0" presId="urn:microsoft.com/office/officeart/2005/8/layout/equation1"/>
    <dgm:cxn modelId="{B6ED8D41-4EAA-4EA9-AA4C-9CF107519696}" type="presParOf" srcId="{3C03EA25-9BDF-4696-879C-B0498B7C5829}" destId="{EF328B7C-E0E7-4E0F-B8B2-8821F0689BD9}" srcOrd="0" destOrd="0" presId="urn:microsoft.com/office/officeart/2005/8/layout/equation1"/>
    <dgm:cxn modelId="{C3F6C872-158E-4666-B35F-D29455177B63}" type="presParOf" srcId="{3C03EA25-9BDF-4696-879C-B0498B7C5829}" destId="{1A40ED9B-7E4A-416C-8BCB-B70E082BD3DF}" srcOrd="1" destOrd="0" presId="urn:microsoft.com/office/officeart/2005/8/layout/equation1"/>
    <dgm:cxn modelId="{4987BD0F-4586-41A6-A655-B795EC769477}" type="presParOf" srcId="{3C03EA25-9BDF-4696-879C-B0498B7C5829}" destId="{88EB06A7-8084-4515-8F0D-B3E98717EACE}" srcOrd="2" destOrd="0" presId="urn:microsoft.com/office/officeart/2005/8/layout/equation1"/>
    <dgm:cxn modelId="{8D92348C-1D17-4950-BA9D-6A02C9A451D1}" type="presParOf" srcId="{3C03EA25-9BDF-4696-879C-B0498B7C5829}" destId="{DE169420-B22D-49D0-A117-C41CE08E87D6}" srcOrd="3" destOrd="0" presId="urn:microsoft.com/office/officeart/2005/8/layout/equation1"/>
    <dgm:cxn modelId="{ABD7B6C2-1E87-444E-9C65-3E6E98CF5B4E}" type="presParOf" srcId="{3C03EA25-9BDF-4696-879C-B0498B7C5829}" destId="{4FA5AA2F-EF02-4A50-BB6E-3707D89623F5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777D4DA-7CBB-46BA-AC60-185A98962606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A0B2937-B3F3-418E-8D84-A48535A10BBB}">
      <dgm:prSet/>
      <dgm:spPr/>
      <dgm:t>
        <a:bodyPr/>
        <a:lstStyle/>
        <a:p>
          <a:r>
            <a:rPr lang="sk-SK"/>
            <a:t>Dlhodobá súťaž</a:t>
          </a:r>
          <a:endParaRPr lang="en-US"/>
        </a:p>
      </dgm:t>
    </dgm:pt>
    <dgm:pt modelId="{2164235A-B37F-4557-9395-2CBC5176667B}" type="parTrans" cxnId="{0D7264E0-1421-4367-A187-ED2151E33061}">
      <dgm:prSet/>
      <dgm:spPr/>
      <dgm:t>
        <a:bodyPr/>
        <a:lstStyle/>
        <a:p>
          <a:endParaRPr lang="en-US"/>
        </a:p>
      </dgm:t>
    </dgm:pt>
    <dgm:pt modelId="{CDF1E46D-8B28-4128-B0C4-EA1214C3BDC2}" type="sibTrans" cxnId="{0D7264E0-1421-4367-A187-ED2151E33061}">
      <dgm:prSet/>
      <dgm:spPr/>
      <dgm:t>
        <a:bodyPr/>
        <a:lstStyle/>
        <a:p>
          <a:endParaRPr lang="en-US"/>
        </a:p>
      </dgm:t>
    </dgm:pt>
    <dgm:pt modelId="{1A5E8671-7881-431B-B97D-86D86149166D}">
      <dgm:prSet/>
      <dgm:spPr/>
      <dgm:t>
        <a:bodyPr/>
        <a:lstStyle/>
        <a:p>
          <a:r>
            <a:rPr lang="sk-SK"/>
            <a:t>Základná časť dvojkolová</a:t>
          </a:r>
          <a:endParaRPr lang="en-US"/>
        </a:p>
      </dgm:t>
    </dgm:pt>
    <dgm:pt modelId="{D9E04ADE-0F85-4CA7-8EA8-1D830402A974}" type="parTrans" cxnId="{DB62E594-DE5F-4E85-9452-6498C3962C95}">
      <dgm:prSet/>
      <dgm:spPr/>
      <dgm:t>
        <a:bodyPr/>
        <a:lstStyle/>
        <a:p>
          <a:endParaRPr lang="en-US"/>
        </a:p>
      </dgm:t>
    </dgm:pt>
    <dgm:pt modelId="{44EA86FE-02D7-4CF2-A3FC-41CBD5108123}" type="sibTrans" cxnId="{DB62E594-DE5F-4E85-9452-6498C3962C95}">
      <dgm:prSet/>
      <dgm:spPr/>
      <dgm:t>
        <a:bodyPr/>
        <a:lstStyle/>
        <a:p>
          <a:endParaRPr lang="en-US"/>
        </a:p>
      </dgm:t>
    </dgm:pt>
    <dgm:pt modelId="{33C02D05-842B-41C6-9795-CF2ECD7CC27F}">
      <dgm:prSet/>
      <dgm:spPr/>
      <dgm:t>
        <a:bodyPr/>
        <a:lstStyle/>
        <a:p>
          <a:r>
            <a:rPr lang="sk-SK"/>
            <a:t>+ nadstavba o umiestnenie 1-1, 2-2 atď</a:t>
          </a:r>
          <a:endParaRPr lang="en-US"/>
        </a:p>
      </dgm:t>
    </dgm:pt>
    <dgm:pt modelId="{64A17E9D-5171-4CA4-AD17-E4090EB7D0C3}" type="parTrans" cxnId="{FFC2B074-2B58-4941-80E6-7CE10F70F9F9}">
      <dgm:prSet/>
      <dgm:spPr/>
      <dgm:t>
        <a:bodyPr/>
        <a:lstStyle/>
        <a:p>
          <a:endParaRPr lang="en-US"/>
        </a:p>
      </dgm:t>
    </dgm:pt>
    <dgm:pt modelId="{FA49A6AB-99C2-4BD8-864B-5AF549A1C837}" type="sibTrans" cxnId="{FFC2B074-2B58-4941-80E6-7CE10F70F9F9}">
      <dgm:prSet/>
      <dgm:spPr/>
      <dgm:t>
        <a:bodyPr/>
        <a:lstStyle/>
        <a:p>
          <a:endParaRPr lang="en-US"/>
        </a:p>
      </dgm:t>
    </dgm:pt>
    <dgm:pt modelId="{1D618407-AB78-4E84-A8C1-C4A64A01824A}" type="pres">
      <dgm:prSet presAssocID="{0777D4DA-7CBB-46BA-AC60-185A9896260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E13896E-CA78-45DF-A517-AA2FB80671A1}" type="pres">
      <dgm:prSet presAssocID="{1A0B2937-B3F3-418E-8D84-A48535A10BBB}" presName="hierRoot1" presStyleCnt="0"/>
      <dgm:spPr/>
    </dgm:pt>
    <dgm:pt modelId="{EE0227A1-7D84-4E93-B9B1-269FEC9B8DBC}" type="pres">
      <dgm:prSet presAssocID="{1A0B2937-B3F3-418E-8D84-A48535A10BBB}" presName="composite" presStyleCnt="0"/>
      <dgm:spPr/>
    </dgm:pt>
    <dgm:pt modelId="{32B77C64-E639-48A9-88E9-9501CE5EDBB0}" type="pres">
      <dgm:prSet presAssocID="{1A0B2937-B3F3-418E-8D84-A48535A10BBB}" presName="background" presStyleLbl="node0" presStyleIdx="0" presStyleCnt="3"/>
      <dgm:spPr/>
    </dgm:pt>
    <dgm:pt modelId="{CE7E2AA9-B155-4435-B522-655E09E4A723}" type="pres">
      <dgm:prSet presAssocID="{1A0B2937-B3F3-418E-8D84-A48535A10BBB}" presName="text" presStyleLbl="fgAcc0" presStyleIdx="0" presStyleCnt="3">
        <dgm:presLayoutVars>
          <dgm:chPref val="3"/>
        </dgm:presLayoutVars>
      </dgm:prSet>
      <dgm:spPr/>
    </dgm:pt>
    <dgm:pt modelId="{A0DCB5D2-08F4-4949-85FE-BD6131478B0B}" type="pres">
      <dgm:prSet presAssocID="{1A0B2937-B3F3-418E-8D84-A48535A10BBB}" presName="hierChild2" presStyleCnt="0"/>
      <dgm:spPr/>
    </dgm:pt>
    <dgm:pt modelId="{E5F3589D-D7CD-4A98-A510-23941377D58D}" type="pres">
      <dgm:prSet presAssocID="{1A5E8671-7881-431B-B97D-86D86149166D}" presName="hierRoot1" presStyleCnt="0"/>
      <dgm:spPr/>
    </dgm:pt>
    <dgm:pt modelId="{2119A315-25DF-4E74-ADAB-D37408757B36}" type="pres">
      <dgm:prSet presAssocID="{1A5E8671-7881-431B-B97D-86D86149166D}" presName="composite" presStyleCnt="0"/>
      <dgm:spPr/>
    </dgm:pt>
    <dgm:pt modelId="{810832AE-E4C8-438A-B683-BDA878E1CCCC}" type="pres">
      <dgm:prSet presAssocID="{1A5E8671-7881-431B-B97D-86D86149166D}" presName="background" presStyleLbl="node0" presStyleIdx="1" presStyleCnt="3"/>
      <dgm:spPr/>
    </dgm:pt>
    <dgm:pt modelId="{4609F556-94E8-4C33-A157-7E7BF3A1725A}" type="pres">
      <dgm:prSet presAssocID="{1A5E8671-7881-431B-B97D-86D86149166D}" presName="text" presStyleLbl="fgAcc0" presStyleIdx="1" presStyleCnt="3">
        <dgm:presLayoutVars>
          <dgm:chPref val="3"/>
        </dgm:presLayoutVars>
      </dgm:prSet>
      <dgm:spPr/>
    </dgm:pt>
    <dgm:pt modelId="{322DA212-8294-4686-81A3-9EC28DCB22E8}" type="pres">
      <dgm:prSet presAssocID="{1A5E8671-7881-431B-B97D-86D86149166D}" presName="hierChild2" presStyleCnt="0"/>
      <dgm:spPr/>
    </dgm:pt>
    <dgm:pt modelId="{61EF9E6F-4ED2-4E1C-984A-3E66629BC822}" type="pres">
      <dgm:prSet presAssocID="{33C02D05-842B-41C6-9795-CF2ECD7CC27F}" presName="hierRoot1" presStyleCnt="0"/>
      <dgm:spPr/>
    </dgm:pt>
    <dgm:pt modelId="{199B323D-75CA-402D-A9E6-7947C29BC10F}" type="pres">
      <dgm:prSet presAssocID="{33C02D05-842B-41C6-9795-CF2ECD7CC27F}" presName="composite" presStyleCnt="0"/>
      <dgm:spPr/>
    </dgm:pt>
    <dgm:pt modelId="{752922FB-0DB9-47CD-94A1-EB4DFA3015AE}" type="pres">
      <dgm:prSet presAssocID="{33C02D05-842B-41C6-9795-CF2ECD7CC27F}" presName="background" presStyleLbl="node0" presStyleIdx="2" presStyleCnt="3"/>
      <dgm:spPr/>
    </dgm:pt>
    <dgm:pt modelId="{7DFCE5B5-9AE9-4C11-B5BC-52777604C388}" type="pres">
      <dgm:prSet presAssocID="{33C02D05-842B-41C6-9795-CF2ECD7CC27F}" presName="text" presStyleLbl="fgAcc0" presStyleIdx="2" presStyleCnt="3">
        <dgm:presLayoutVars>
          <dgm:chPref val="3"/>
        </dgm:presLayoutVars>
      </dgm:prSet>
      <dgm:spPr/>
    </dgm:pt>
    <dgm:pt modelId="{BDCEF689-0E60-486C-861B-6457C356AB01}" type="pres">
      <dgm:prSet presAssocID="{33C02D05-842B-41C6-9795-CF2ECD7CC27F}" presName="hierChild2" presStyleCnt="0"/>
      <dgm:spPr/>
    </dgm:pt>
  </dgm:ptLst>
  <dgm:cxnLst>
    <dgm:cxn modelId="{47D35410-48D0-4FF2-B0B7-5C32E7A90C3F}" type="presOf" srcId="{1A0B2937-B3F3-418E-8D84-A48535A10BBB}" destId="{CE7E2AA9-B155-4435-B522-655E09E4A723}" srcOrd="0" destOrd="0" presId="urn:microsoft.com/office/officeart/2005/8/layout/hierarchy1"/>
    <dgm:cxn modelId="{FFC2B074-2B58-4941-80E6-7CE10F70F9F9}" srcId="{0777D4DA-7CBB-46BA-AC60-185A98962606}" destId="{33C02D05-842B-41C6-9795-CF2ECD7CC27F}" srcOrd="2" destOrd="0" parTransId="{64A17E9D-5171-4CA4-AD17-E4090EB7D0C3}" sibTransId="{FA49A6AB-99C2-4BD8-864B-5AF549A1C837}"/>
    <dgm:cxn modelId="{20591E8F-0F1C-4F97-91B6-AA7DAFE99DBF}" type="presOf" srcId="{0777D4DA-7CBB-46BA-AC60-185A98962606}" destId="{1D618407-AB78-4E84-A8C1-C4A64A01824A}" srcOrd="0" destOrd="0" presId="urn:microsoft.com/office/officeart/2005/8/layout/hierarchy1"/>
    <dgm:cxn modelId="{DB62E594-DE5F-4E85-9452-6498C3962C95}" srcId="{0777D4DA-7CBB-46BA-AC60-185A98962606}" destId="{1A5E8671-7881-431B-B97D-86D86149166D}" srcOrd="1" destOrd="0" parTransId="{D9E04ADE-0F85-4CA7-8EA8-1D830402A974}" sibTransId="{44EA86FE-02D7-4CF2-A3FC-41CBD5108123}"/>
    <dgm:cxn modelId="{6C0E2DA5-511F-4260-BB18-9F84F54795C8}" type="presOf" srcId="{33C02D05-842B-41C6-9795-CF2ECD7CC27F}" destId="{7DFCE5B5-9AE9-4C11-B5BC-52777604C388}" srcOrd="0" destOrd="0" presId="urn:microsoft.com/office/officeart/2005/8/layout/hierarchy1"/>
    <dgm:cxn modelId="{0D7264E0-1421-4367-A187-ED2151E33061}" srcId="{0777D4DA-7CBB-46BA-AC60-185A98962606}" destId="{1A0B2937-B3F3-418E-8D84-A48535A10BBB}" srcOrd="0" destOrd="0" parTransId="{2164235A-B37F-4557-9395-2CBC5176667B}" sibTransId="{CDF1E46D-8B28-4128-B0C4-EA1214C3BDC2}"/>
    <dgm:cxn modelId="{F0BC95EF-75D0-4145-8E9F-0BF4A6AE6CD1}" type="presOf" srcId="{1A5E8671-7881-431B-B97D-86D86149166D}" destId="{4609F556-94E8-4C33-A157-7E7BF3A1725A}" srcOrd="0" destOrd="0" presId="urn:microsoft.com/office/officeart/2005/8/layout/hierarchy1"/>
    <dgm:cxn modelId="{6A11A5A2-933B-40BD-8A42-1605685BD419}" type="presParOf" srcId="{1D618407-AB78-4E84-A8C1-C4A64A01824A}" destId="{7E13896E-CA78-45DF-A517-AA2FB80671A1}" srcOrd="0" destOrd="0" presId="urn:microsoft.com/office/officeart/2005/8/layout/hierarchy1"/>
    <dgm:cxn modelId="{6A380EAF-2942-4937-9736-95A2EE852C83}" type="presParOf" srcId="{7E13896E-CA78-45DF-A517-AA2FB80671A1}" destId="{EE0227A1-7D84-4E93-B9B1-269FEC9B8DBC}" srcOrd="0" destOrd="0" presId="urn:microsoft.com/office/officeart/2005/8/layout/hierarchy1"/>
    <dgm:cxn modelId="{45E13CF9-62FA-4ED9-81FB-4C5050DE2926}" type="presParOf" srcId="{EE0227A1-7D84-4E93-B9B1-269FEC9B8DBC}" destId="{32B77C64-E639-48A9-88E9-9501CE5EDBB0}" srcOrd="0" destOrd="0" presId="urn:microsoft.com/office/officeart/2005/8/layout/hierarchy1"/>
    <dgm:cxn modelId="{8A7CBF66-886C-4915-A0A8-0F7651EAEAD1}" type="presParOf" srcId="{EE0227A1-7D84-4E93-B9B1-269FEC9B8DBC}" destId="{CE7E2AA9-B155-4435-B522-655E09E4A723}" srcOrd="1" destOrd="0" presId="urn:microsoft.com/office/officeart/2005/8/layout/hierarchy1"/>
    <dgm:cxn modelId="{9B5B846F-1951-4EA4-B2CE-EDD0FCF80163}" type="presParOf" srcId="{7E13896E-CA78-45DF-A517-AA2FB80671A1}" destId="{A0DCB5D2-08F4-4949-85FE-BD6131478B0B}" srcOrd="1" destOrd="0" presId="urn:microsoft.com/office/officeart/2005/8/layout/hierarchy1"/>
    <dgm:cxn modelId="{49CAFE48-B692-43E2-BB9C-04F26CCFB905}" type="presParOf" srcId="{1D618407-AB78-4E84-A8C1-C4A64A01824A}" destId="{E5F3589D-D7CD-4A98-A510-23941377D58D}" srcOrd="1" destOrd="0" presId="urn:microsoft.com/office/officeart/2005/8/layout/hierarchy1"/>
    <dgm:cxn modelId="{E1176507-95B4-4487-8CC6-CE328A3A66AC}" type="presParOf" srcId="{E5F3589D-D7CD-4A98-A510-23941377D58D}" destId="{2119A315-25DF-4E74-ADAB-D37408757B36}" srcOrd="0" destOrd="0" presId="urn:microsoft.com/office/officeart/2005/8/layout/hierarchy1"/>
    <dgm:cxn modelId="{F56BBCAA-3566-4F5C-A739-69A212F8055B}" type="presParOf" srcId="{2119A315-25DF-4E74-ADAB-D37408757B36}" destId="{810832AE-E4C8-438A-B683-BDA878E1CCCC}" srcOrd="0" destOrd="0" presId="urn:microsoft.com/office/officeart/2005/8/layout/hierarchy1"/>
    <dgm:cxn modelId="{C21A3BFF-512F-45FC-8B55-B1A7F8D41553}" type="presParOf" srcId="{2119A315-25DF-4E74-ADAB-D37408757B36}" destId="{4609F556-94E8-4C33-A157-7E7BF3A1725A}" srcOrd="1" destOrd="0" presId="urn:microsoft.com/office/officeart/2005/8/layout/hierarchy1"/>
    <dgm:cxn modelId="{0E4076D7-C967-4B2E-9D85-EE6D586CAED1}" type="presParOf" srcId="{E5F3589D-D7CD-4A98-A510-23941377D58D}" destId="{322DA212-8294-4686-81A3-9EC28DCB22E8}" srcOrd="1" destOrd="0" presId="urn:microsoft.com/office/officeart/2005/8/layout/hierarchy1"/>
    <dgm:cxn modelId="{6DEB650D-7E7E-45F5-A659-08EE84E388C4}" type="presParOf" srcId="{1D618407-AB78-4E84-A8C1-C4A64A01824A}" destId="{61EF9E6F-4ED2-4E1C-984A-3E66629BC822}" srcOrd="2" destOrd="0" presId="urn:microsoft.com/office/officeart/2005/8/layout/hierarchy1"/>
    <dgm:cxn modelId="{E803564E-0D97-49EA-9FB5-355EE23DBDAC}" type="presParOf" srcId="{61EF9E6F-4ED2-4E1C-984A-3E66629BC822}" destId="{199B323D-75CA-402D-A9E6-7947C29BC10F}" srcOrd="0" destOrd="0" presId="urn:microsoft.com/office/officeart/2005/8/layout/hierarchy1"/>
    <dgm:cxn modelId="{F9B217CB-D7A9-45DB-9D1C-87F5738B3F56}" type="presParOf" srcId="{199B323D-75CA-402D-A9E6-7947C29BC10F}" destId="{752922FB-0DB9-47CD-94A1-EB4DFA3015AE}" srcOrd="0" destOrd="0" presId="urn:microsoft.com/office/officeart/2005/8/layout/hierarchy1"/>
    <dgm:cxn modelId="{64332424-BBF6-4BA3-AC91-5CE568FFA8A0}" type="presParOf" srcId="{199B323D-75CA-402D-A9E6-7947C29BC10F}" destId="{7DFCE5B5-9AE9-4C11-B5BC-52777604C388}" srcOrd="1" destOrd="0" presId="urn:microsoft.com/office/officeart/2005/8/layout/hierarchy1"/>
    <dgm:cxn modelId="{F3245D47-CCB7-48D8-9FD8-617A5F063027}" type="presParOf" srcId="{61EF9E6F-4ED2-4E1C-984A-3E66629BC822}" destId="{BDCEF689-0E60-486C-861B-6457C356AB0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C360402-D691-4F62-A9F2-0753775FF84E}" type="doc">
      <dgm:prSet loTypeId="urn:microsoft.com/office/officeart/2005/8/layout/process5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6196A4C-390F-4FA6-886E-231BBEAAF003}">
      <dgm:prSet/>
      <dgm:spPr/>
      <dgm:t>
        <a:bodyPr/>
        <a:lstStyle/>
        <a:p>
          <a:r>
            <a:rPr lang="sk-SK"/>
            <a:t>Dlhodobá súťaž</a:t>
          </a:r>
          <a:endParaRPr lang="en-US"/>
        </a:p>
      </dgm:t>
    </dgm:pt>
    <dgm:pt modelId="{DD037603-4AFF-4202-818E-EDCF0CF1139E}" type="parTrans" cxnId="{F2AC498E-55D1-480F-BB50-59E52A123A3E}">
      <dgm:prSet/>
      <dgm:spPr/>
      <dgm:t>
        <a:bodyPr/>
        <a:lstStyle/>
        <a:p>
          <a:endParaRPr lang="en-US"/>
        </a:p>
      </dgm:t>
    </dgm:pt>
    <dgm:pt modelId="{A40E3347-E5AE-481D-9F44-875A7BB8A15E}" type="sibTrans" cxnId="{F2AC498E-55D1-480F-BB50-59E52A123A3E}">
      <dgm:prSet/>
      <dgm:spPr/>
      <dgm:t>
        <a:bodyPr/>
        <a:lstStyle/>
        <a:p>
          <a:endParaRPr lang="en-US"/>
        </a:p>
      </dgm:t>
    </dgm:pt>
    <dgm:pt modelId="{67AA6CF1-CB4D-42AA-93E3-624EB49AB134}">
      <dgm:prSet/>
      <dgm:spPr/>
      <dgm:t>
        <a:bodyPr/>
        <a:lstStyle/>
        <a:p>
          <a:r>
            <a:rPr lang="sk-SK" dirty="0"/>
            <a:t>Dvojkolová</a:t>
          </a:r>
        </a:p>
        <a:p>
          <a:r>
            <a:rPr lang="sk-SK" dirty="0"/>
            <a:t>30 kôl</a:t>
          </a:r>
          <a:endParaRPr lang="en-US" dirty="0"/>
        </a:p>
      </dgm:t>
    </dgm:pt>
    <dgm:pt modelId="{A360AB4F-6C54-499F-93A4-9A65DC009167}" type="parTrans" cxnId="{99D7DB16-40B1-4D49-985F-7CCBAFF681D8}">
      <dgm:prSet/>
      <dgm:spPr/>
      <dgm:t>
        <a:bodyPr/>
        <a:lstStyle/>
        <a:p>
          <a:endParaRPr lang="en-US"/>
        </a:p>
      </dgm:t>
    </dgm:pt>
    <dgm:pt modelId="{82D19452-9FB7-494B-8E52-FE72CE130C49}" type="sibTrans" cxnId="{99D7DB16-40B1-4D49-985F-7CCBAFF681D8}">
      <dgm:prSet/>
      <dgm:spPr/>
      <dgm:t>
        <a:bodyPr/>
        <a:lstStyle/>
        <a:p>
          <a:endParaRPr lang="en-US"/>
        </a:p>
      </dgm:t>
    </dgm:pt>
    <dgm:pt modelId="{1F32F4CE-74DD-411E-8941-662412E58B85}" type="pres">
      <dgm:prSet presAssocID="{9C360402-D691-4F62-A9F2-0753775FF84E}" presName="diagram" presStyleCnt="0">
        <dgm:presLayoutVars>
          <dgm:dir/>
          <dgm:resizeHandles val="exact"/>
        </dgm:presLayoutVars>
      </dgm:prSet>
      <dgm:spPr/>
    </dgm:pt>
    <dgm:pt modelId="{0D1F326A-B015-4B31-AE69-033984D9B52E}" type="pres">
      <dgm:prSet presAssocID="{F6196A4C-390F-4FA6-886E-231BBEAAF003}" presName="node" presStyleLbl="node1" presStyleIdx="0" presStyleCnt="2">
        <dgm:presLayoutVars>
          <dgm:bulletEnabled val="1"/>
        </dgm:presLayoutVars>
      </dgm:prSet>
      <dgm:spPr/>
    </dgm:pt>
    <dgm:pt modelId="{469041C5-F6E6-480B-8E52-971730358EF6}" type="pres">
      <dgm:prSet presAssocID="{A40E3347-E5AE-481D-9F44-875A7BB8A15E}" presName="sibTrans" presStyleLbl="sibTrans2D1" presStyleIdx="0" presStyleCnt="1"/>
      <dgm:spPr/>
    </dgm:pt>
    <dgm:pt modelId="{44F117EC-82D7-4816-ABF9-96DE87780D0E}" type="pres">
      <dgm:prSet presAssocID="{A40E3347-E5AE-481D-9F44-875A7BB8A15E}" presName="connectorText" presStyleLbl="sibTrans2D1" presStyleIdx="0" presStyleCnt="1"/>
      <dgm:spPr/>
    </dgm:pt>
    <dgm:pt modelId="{A6A6F0F5-2B99-495F-8B52-72180F9F319A}" type="pres">
      <dgm:prSet presAssocID="{67AA6CF1-CB4D-42AA-93E3-624EB49AB134}" presName="node" presStyleLbl="node1" presStyleIdx="1" presStyleCnt="2">
        <dgm:presLayoutVars>
          <dgm:bulletEnabled val="1"/>
        </dgm:presLayoutVars>
      </dgm:prSet>
      <dgm:spPr/>
    </dgm:pt>
  </dgm:ptLst>
  <dgm:cxnLst>
    <dgm:cxn modelId="{A2EFB811-9756-4765-902A-76B84324EF0F}" type="presOf" srcId="{A40E3347-E5AE-481D-9F44-875A7BB8A15E}" destId="{469041C5-F6E6-480B-8E52-971730358EF6}" srcOrd="0" destOrd="0" presId="urn:microsoft.com/office/officeart/2005/8/layout/process5"/>
    <dgm:cxn modelId="{99D7DB16-40B1-4D49-985F-7CCBAFF681D8}" srcId="{9C360402-D691-4F62-A9F2-0753775FF84E}" destId="{67AA6CF1-CB4D-42AA-93E3-624EB49AB134}" srcOrd="1" destOrd="0" parTransId="{A360AB4F-6C54-499F-93A4-9A65DC009167}" sibTransId="{82D19452-9FB7-494B-8E52-FE72CE130C49}"/>
    <dgm:cxn modelId="{61A39C32-B42D-402D-B5D7-31E54687EEE8}" type="presOf" srcId="{F6196A4C-390F-4FA6-886E-231BBEAAF003}" destId="{0D1F326A-B015-4B31-AE69-033984D9B52E}" srcOrd="0" destOrd="0" presId="urn:microsoft.com/office/officeart/2005/8/layout/process5"/>
    <dgm:cxn modelId="{14A45F3D-9653-43D0-9428-6F8BA4733F12}" type="presOf" srcId="{9C360402-D691-4F62-A9F2-0753775FF84E}" destId="{1F32F4CE-74DD-411E-8941-662412E58B85}" srcOrd="0" destOrd="0" presId="urn:microsoft.com/office/officeart/2005/8/layout/process5"/>
    <dgm:cxn modelId="{74F7F141-C195-402D-A2A2-1DD92939EE79}" type="presOf" srcId="{67AA6CF1-CB4D-42AA-93E3-624EB49AB134}" destId="{A6A6F0F5-2B99-495F-8B52-72180F9F319A}" srcOrd="0" destOrd="0" presId="urn:microsoft.com/office/officeart/2005/8/layout/process5"/>
    <dgm:cxn modelId="{F2AC498E-55D1-480F-BB50-59E52A123A3E}" srcId="{9C360402-D691-4F62-A9F2-0753775FF84E}" destId="{F6196A4C-390F-4FA6-886E-231BBEAAF003}" srcOrd="0" destOrd="0" parTransId="{DD037603-4AFF-4202-818E-EDCF0CF1139E}" sibTransId="{A40E3347-E5AE-481D-9F44-875A7BB8A15E}"/>
    <dgm:cxn modelId="{D54EA7C4-ECBE-43F0-BA4E-FCF525A27F93}" type="presOf" srcId="{A40E3347-E5AE-481D-9F44-875A7BB8A15E}" destId="{44F117EC-82D7-4816-ABF9-96DE87780D0E}" srcOrd="1" destOrd="0" presId="urn:microsoft.com/office/officeart/2005/8/layout/process5"/>
    <dgm:cxn modelId="{16A287A8-C484-4D9B-AAE1-0CD62E99B4E3}" type="presParOf" srcId="{1F32F4CE-74DD-411E-8941-662412E58B85}" destId="{0D1F326A-B015-4B31-AE69-033984D9B52E}" srcOrd="0" destOrd="0" presId="urn:microsoft.com/office/officeart/2005/8/layout/process5"/>
    <dgm:cxn modelId="{DC2FBA55-620A-43EB-961E-F4FF2E2674E2}" type="presParOf" srcId="{1F32F4CE-74DD-411E-8941-662412E58B85}" destId="{469041C5-F6E6-480B-8E52-971730358EF6}" srcOrd="1" destOrd="0" presId="urn:microsoft.com/office/officeart/2005/8/layout/process5"/>
    <dgm:cxn modelId="{AAD598AA-E46D-4E36-9BCC-DE2424C1D5DF}" type="presParOf" srcId="{469041C5-F6E6-480B-8E52-971730358EF6}" destId="{44F117EC-82D7-4816-ABF9-96DE87780D0E}" srcOrd="0" destOrd="0" presId="urn:microsoft.com/office/officeart/2005/8/layout/process5"/>
    <dgm:cxn modelId="{86503355-316F-4796-8A34-C41C3B0701A1}" type="presParOf" srcId="{1F32F4CE-74DD-411E-8941-662412E58B85}" destId="{A6A6F0F5-2B99-495F-8B52-72180F9F319A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5D57537-25C8-4C1B-B679-BBA1A6AD7CE4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70AF5E0-A826-452A-BD9B-0DF7A48E4302}">
      <dgm:prSet/>
      <dgm:spPr/>
      <dgm:t>
        <a:bodyPr/>
        <a:lstStyle/>
        <a:p>
          <a:r>
            <a:rPr lang="sk-SK"/>
            <a:t>Dlhodobá súťaž</a:t>
          </a:r>
          <a:endParaRPr lang="en-US"/>
        </a:p>
      </dgm:t>
    </dgm:pt>
    <dgm:pt modelId="{EFAF0B4A-EA51-4B6B-9B8B-A6A08F790C9F}" type="parTrans" cxnId="{D85F8DE1-3DBD-4EBE-95DE-E4F49FFE774C}">
      <dgm:prSet/>
      <dgm:spPr/>
      <dgm:t>
        <a:bodyPr/>
        <a:lstStyle/>
        <a:p>
          <a:endParaRPr lang="en-US"/>
        </a:p>
      </dgm:t>
    </dgm:pt>
    <dgm:pt modelId="{8D69D43E-E0BC-46B2-A1C7-92A29BE166CC}" type="sibTrans" cxnId="{D85F8DE1-3DBD-4EBE-95DE-E4F49FFE774C}">
      <dgm:prSet/>
      <dgm:spPr/>
      <dgm:t>
        <a:bodyPr/>
        <a:lstStyle/>
        <a:p>
          <a:endParaRPr lang="en-US"/>
        </a:p>
      </dgm:t>
    </dgm:pt>
    <dgm:pt modelId="{DB614F0E-315A-4879-9CB4-F3959960E3F8}">
      <dgm:prSet/>
      <dgm:spPr/>
      <dgm:t>
        <a:bodyPr/>
        <a:lstStyle/>
        <a:p>
          <a:r>
            <a:rPr lang="sk-SK"/>
            <a:t>Dvojkolová – 18 kôl</a:t>
          </a:r>
          <a:endParaRPr lang="en-US"/>
        </a:p>
      </dgm:t>
    </dgm:pt>
    <dgm:pt modelId="{81EEC3EB-6F53-4150-BA88-EA8597D09B84}" type="parTrans" cxnId="{F22ED056-D5C7-4F91-800A-9159831BCD06}">
      <dgm:prSet/>
      <dgm:spPr/>
      <dgm:t>
        <a:bodyPr/>
        <a:lstStyle/>
        <a:p>
          <a:endParaRPr lang="en-US"/>
        </a:p>
      </dgm:t>
    </dgm:pt>
    <dgm:pt modelId="{AB92B9B4-5A39-4DE9-8B00-BFA65BD2B144}" type="sibTrans" cxnId="{F22ED056-D5C7-4F91-800A-9159831BCD06}">
      <dgm:prSet/>
      <dgm:spPr/>
      <dgm:t>
        <a:bodyPr/>
        <a:lstStyle/>
        <a:p>
          <a:endParaRPr lang="en-US"/>
        </a:p>
      </dgm:t>
    </dgm:pt>
    <dgm:pt modelId="{0DDE337E-44DC-4C5E-B5D7-A58CB9265FE3}" type="pres">
      <dgm:prSet presAssocID="{05D57537-25C8-4C1B-B679-BBA1A6AD7C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EE7D453-3787-4301-B1C1-FC5A149C8905}" type="pres">
      <dgm:prSet presAssocID="{170AF5E0-A826-452A-BD9B-0DF7A48E4302}" presName="hierRoot1" presStyleCnt="0"/>
      <dgm:spPr/>
    </dgm:pt>
    <dgm:pt modelId="{368950E9-4E94-443B-A21B-1EE6F671D99B}" type="pres">
      <dgm:prSet presAssocID="{170AF5E0-A826-452A-BD9B-0DF7A48E4302}" presName="composite" presStyleCnt="0"/>
      <dgm:spPr/>
    </dgm:pt>
    <dgm:pt modelId="{CA88672B-54D9-4251-A2D0-B8F8AF929BBB}" type="pres">
      <dgm:prSet presAssocID="{170AF5E0-A826-452A-BD9B-0DF7A48E4302}" presName="background" presStyleLbl="node0" presStyleIdx="0" presStyleCnt="2"/>
      <dgm:spPr/>
    </dgm:pt>
    <dgm:pt modelId="{77E73561-8A97-4AEB-BC7C-61015759DBC7}" type="pres">
      <dgm:prSet presAssocID="{170AF5E0-A826-452A-BD9B-0DF7A48E4302}" presName="text" presStyleLbl="fgAcc0" presStyleIdx="0" presStyleCnt="2">
        <dgm:presLayoutVars>
          <dgm:chPref val="3"/>
        </dgm:presLayoutVars>
      </dgm:prSet>
      <dgm:spPr/>
    </dgm:pt>
    <dgm:pt modelId="{593528E7-6291-4A30-A2E7-4A0AFB6F94F0}" type="pres">
      <dgm:prSet presAssocID="{170AF5E0-A826-452A-BD9B-0DF7A48E4302}" presName="hierChild2" presStyleCnt="0"/>
      <dgm:spPr/>
    </dgm:pt>
    <dgm:pt modelId="{942E67A1-022E-4812-B538-B182D98DBDE4}" type="pres">
      <dgm:prSet presAssocID="{DB614F0E-315A-4879-9CB4-F3959960E3F8}" presName="hierRoot1" presStyleCnt="0"/>
      <dgm:spPr/>
    </dgm:pt>
    <dgm:pt modelId="{279A4295-E5C4-4B64-B697-D6D1EEF1EBC3}" type="pres">
      <dgm:prSet presAssocID="{DB614F0E-315A-4879-9CB4-F3959960E3F8}" presName="composite" presStyleCnt="0"/>
      <dgm:spPr/>
    </dgm:pt>
    <dgm:pt modelId="{ED81FA18-C5F4-4680-BB04-B77650DD9D35}" type="pres">
      <dgm:prSet presAssocID="{DB614F0E-315A-4879-9CB4-F3959960E3F8}" presName="background" presStyleLbl="node0" presStyleIdx="1" presStyleCnt="2"/>
      <dgm:spPr/>
    </dgm:pt>
    <dgm:pt modelId="{6F2A9350-38F1-4BDE-938C-15A9FFF17015}" type="pres">
      <dgm:prSet presAssocID="{DB614F0E-315A-4879-9CB4-F3959960E3F8}" presName="text" presStyleLbl="fgAcc0" presStyleIdx="1" presStyleCnt="2">
        <dgm:presLayoutVars>
          <dgm:chPref val="3"/>
        </dgm:presLayoutVars>
      </dgm:prSet>
      <dgm:spPr/>
    </dgm:pt>
    <dgm:pt modelId="{4D73668B-3FDB-4126-BE4B-3FD183E13223}" type="pres">
      <dgm:prSet presAssocID="{DB614F0E-315A-4879-9CB4-F3959960E3F8}" presName="hierChild2" presStyleCnt="0"/>
      <dgm:spPr/>
    </dgm:pt>
  </dgm:ptLst>
  <dgm:cxnLst>
    <dgm:cxn modelId="{1B3EE952-6154-48DE-9120-48713E63EB42}" type="presOf" srcId="{170AF5E0-A826-452A-BD9B-0DF7A48E4302}" destId="{77E73561-8A97-4AEB-BC7C-61015759DBC7}" srcOrd="0" destOrd="0" presId="urn:microsoft.com/office/officeart/2005/8/layout/hierarchy1"/>
    <dgm:cxn modelId="{F22ED056-D5C7-4F91-800A-9159831BCD06}" srcId="{05D57537-25C8-4C1B-B679-BBA1A6AD7CE4}" destId="{DB614F0E-315A-4879-9CB4-F3959960E3F8}" srcOrd="1" destOrd="0" parTransId="{81EEC3EB-6F53-4150-BA88-EA8597D09B84}" sibTransId="{AB92B9B4-5A39-4DE9-8B00-BFA65BD2B144}"/>
    <dgm:cxn modelId="{87E31A9F-4216-41D1-8203-7F65DC5A9305}" type="presOf" srcId="{05D57537-25C8-4C1B-B679-BBA1A6AD7CE4}" destId="{0DDE337E-44DC-4C5E-B5D7-A58CB9265FE3}" srcOrd="0" destOrd="0" presId="urn:microsoft.com/office/officeart/2005/8/layout/hierarchy1"/>
    <dgm:cxn modelId="{03BD88D7-DA19-46DF-A7F1-FC8F785C186A}" type="presOf" srcId="{DB614F0E-315A-4879-9CB4-F3959960E3F8}" destId="{6F2A9350-38F1-4BDE-938C-15A9FFF17015}" srcOrd="0" destOrd="0" presId="urn:microsoft.com/office/officeart/2005/8/layout/hierarchy1"/>
    <dgm:cxn modelId="{D85F8DE1-3DBD-4EBE-95DE-E4F49FFE774C}" srcId="{05D57537-25C8-4C1B-B679-BBA1A6AD7CE4}" destId="{170AF5E0-A826-452A-BD9B-0DF7A48E4302}" srcOrd="0" destOrd="0" parTransId="{EFAF0B4A-EA51-4B6B-9B8B-A6A08F790C9F}" sibTransId="{8D69D43E-E0BC-46B2-A1C7-92A29BE166CC}"/>
    <dgm:cxn modelId="{084AF0FE-B020-485B-8176-D3A0D06FEFF4}" type="presParOf" srcId="{0DDE337E-44DC-4C5E-B5D7-A58CB9265FE3}" destId="{CEE7D453-3787-4301-B1C1-FC5A149C8905}" srcOrd="0" destOrd="0" presId="urn:microsoft.com/office/officeart/2005/8/layout/hierarchy1"/>
    <dgm:cxn modelId="{F1B60CAB-A533-43D7-AE32-8CAF5AB07BAB}" type="presParOf" srcId="{CEE7D453-3787-4301-B1C1-FC5A149C8905}" destId="{368950E9-4E94-443B-A21B-1EE6F671D99B}" srcOrd="0" destOrd="0" presId="urn:microsoft.com/office/officeart/2005/8/layout/hierarchy1"/>
    <dgm:cxn modelId="{717DC920-3F28-441E-907C-3AD158915F48}" type="presParOf" srcId="{368950E9-4E94-443B-A21B-1EE6F671D99B}" destId="{CA88672B-54D9-4251-A2D0-B8F8AF929BBB}" srcOrd="0" destOrd="0" presId="urn:microsoft.com/office/officeart/2005/8/layout/hierarchy1"/>
    <dgm:cxn modelId="{10AFFED5-E4BB-4561-9197-491AEAFBCFAA}" type="presParOf" srcId="{368950E9-4E94-443B-A21B-1EE6F671D99B}" destId="{77E73561-8A97-4AEB-BC7C-61015759DBC7}" srcOrd="1" destOrd="0" presId="urn:microsoft.com/office/officeart/2005/8/layout/hierarchy1"/>
    <dgm:cxn modelId="{5501813E-5FAD-4D9E-BCA5-BCFC57668F30}" type="presParOf" srcId="{CEE7D453-3787-4301-B1C1-FC5A149C8905}" destId="{593528E7-6291-4A30-A2E7-4A0AFB6F94F0}" srcOrd="1" destOrd="0" presId="urn:microsoft.com/office/officeart/2005/8/layout/hierarchy1"/>
    <dgm:cxn modelId="{8A3163DA-284C-421B-AC7E-1AAD384ED172}" type="presParOf" srcId="{0DDE337E-44DC-4C5E-B5D7-A58CB9265FE3}" destId="{942E67A1-022E-4812-B538-B182D98DBDE4}" srcOrd="1" destOrd="0" presId="urn:microsoft.com/office/officeart/2005/8/layout/hierarchy1"/>
    <dgm:cxn modelId="{24647305-DFE4-456A-954C-FD1C3C8F302C}" type="presParOf" srcId="{942E67A1-022E-4812-B538-B182D98DBDE4}" destId="{279A4295-E5C4-4B64-B697-D6D1EEF1EBC3}" srcOrd="0" destOrd="0" presId="urn:microsoft.com/office/officeart/2005/8/layout/hierarchy1"/>
    <dgm:cxn modelId="{B1C18EF5-D24E-485C-93A2-937D898C7AE1}" type="presParOf" srcId="{279A4295-E5C4-4B64-B697-D6D1EEF1EBC3}" destId="{ED81FA18-C5F4-4680-BB04-B77650DD9D35}" srcOrd="0" destOrd="0" presId="urn:microsoft.com/office/officeart/2005/8/layout/hierarchy1"/>
    <dgm:cxn modelId="{AE380496-4C56-432B-B280-A5D11D5E9FE4}" type="presParOf" srcId="{279A4295-E5C4-4B64-B697-D6D1EEF1EBC3}" destId="{6F2A9350-38F1-4BDE-938C-15A9FFF17015}" srcOrd="1" destOrd="0" presId="urn:microsoft.com/office/officeart/2005/8/layout/hierarchy1"/>
    <dgm:cxn modelId="{C3D956E9-9819-4905-BBD4-8A5ADB187176}" type="presParOf" srcId="{942E67A1-022E-4812-B538-B182D98DBDE4}" destId="{4D73668B-3FDB-4126-BE4B-3FD183E1322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0BE404D-6C0E-42F7-8A35-30024FAD87C7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582D66D-CC09-410D-949F-C527E1132104}">
      <dgm:prSet/>
      <dgm:spPr/>
      <dgm:t>
        <a:bodyPr/>
        <a:lstStyle/>
        <a:p>
          <a:r>
            <a:rPr lang="sk-SK" dirty="0">
              <a:solidFill>
                <a:schemeClr val="bg1"/>
              </a:solidFill>
            </a:rPr>
            <a:t>Predstavuje</a:t>
          </a:r>
          <a:endParaRPr lang="en-US" dirty="0">
            <a:solidFill>
              <a:schemeClr val="bg1"/>
            </a:solidFill>
          </a:endParaRPr>
        </a:p>
      </dgm:t>
    </dgm:pt>
    <dgm:pt modelId="{A13F25E2-2182-4B69-A913-FE1D50C31AC2}" type="parTrans" cxnId="{111B8545-F9F4-4056-8365-51692DCA4B13}">
      <dgm:prSet/>
      <dgm:spPr/>
      <dgm:t>
        <a:bodyPr/>
        <a:lstStyle/>
        <a:p>
          <a:endParaRPr lang="en-US"/>
        </a:p>
      </dgm:t>
    </dgm:pt>
    <dgm:pt modelId="{7A115FA4-A2E2-46FA-8777-5C2892B4BCEB}" type="sibTrans" cxnId="{111B8545-F9F4-4056-8365-51692DCA4B13}">
      <dgm:prSet/>
      <dgm:spPr/>
      <dgm:t>
        <a:bodyPr/>
        <a:lstStyle/>
        <a:p>
          <a:endParaRPr lang="en-US"/>
        </a:p>
      </dgm:t>
    </dgm:pt>
    <dgm:pt modelId="{9377FEF9-1CC7-449C-8546-E534585ADBCD}">
      <dgm:prSet/>
      <dgm:spPr/>
      <dgm:t>
        <a:bodyPr/>
        <a:lstStyle/>
        <a:p>
          <a:r>
            <a:rPr lang="sk-SK" b="1" dirty="0">
              <a:solidFill>
                <a:schemeClr val="bg1"/>
              </a:solidFill>
            </a:rPr>
            <a:t>Marián KVASŇOVSKÝ</a:t>
          </a:r>
          <a:endParaRPr lang="en-US" dirty="0">
            <a:solidFill>
              <a:schemeClr val="bg1"/>
            </a:solidFill>
          </a:endParaRPr>
        </a:p>
      </dgm:t>
    </dgm:pt>
    <dgm:pt modelId="{7EF86538-C82A-4292-B376-8833FFB89019}" type="parTrans" cxnId="{99DF21AB-0EF0-4BF2-A7B8-18751E07BA3D}">
      <dgm:prSet/>
      <dgm:spPr/>
      <dgm:t>
        <a:bodyPr/>
        <a:lstStyle/>
        <a:p>
          <a:endParaRPr lang="en-US"/>
        </a:p>
      </dgm:t>
    </dgm:pt>
    <dgm:pt modelId="{CDECA86A-110C-42CA-A0EE-4F3B54569689}" type="sibTrans" cxnId="{99DF21AB-0EF0-4BF2-A7B8-18751E07BA3D}">
      <dgm:prSet/>
      <dgm:spPr/>
      <dgm:t>
        <a:bodyPr/>
        <a:lstStyle/>
        <a:p>
          <a:endParaRPr lang="en-US"/>
        </a:p>
      </dgm:t>
    </dgm:pt>
    <dgm:pt modelId="{0E189896-592D-43BC-A239-D77857C93A30}" type="pres">
      <dgm:prSet presAssocID="{90BE404D-6C0E-42F7-8A35-30024FAD87C7}" presName="linear" presStyleCnt="0">
        <dgm:presLayoutVars>
          <dgm:dir/>
          <dgm:animLvl val="lvl"/>
          <dgm:resizeHandles val="exact"/>
        </dgm:presLayoutVars>
      </dgm:prSet>
      <dgm:spPr/>
    </dgm:pt>
    <dgm:pt modelId="{631A42D1-BBF7-4F72-9DC2-C5F90DD4FCD6}" type="pres">
      <dgm:prSet presAssocID="{5582D66D-CC09-410D-949F-C527E1132104}" presName="parentLin" presStyleCnt="0"/>
      <dgm:spPr/>
    </dgm:pt>
    <dgm:pt modelId="{7AD4D368-9B6C-4D5F-A3D7-D48FED3AA99B}" type="pres">
      <dgm:prSet presAssocID="{5582D66D-CC09-410D-949F-C527E1132104}" presName="parentLeftMargin" presStyleLbl="node1" presStyleIdx="0" presStyleCnt="2"/>
      <dgm:spPr/>
    </dgm:pt>
    <dgm:pt modelId="{D85A079C-BF0B-4E3B-B7A3-456EDB244360}" type="pres">
      <dgm:prSet presAssocID="{5582D66D-CC09-410D-949F-C527E113210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D54FD85-0514-4EE6-BF4A-F41BC17BB2FB}" type="pres">
      <dgm:prSet presAssocID="{5582D66D-CC09-410D-949F-C527E1132104}" presName="negativeSpace" presStyleCnt="0"/>
      <dgm:spPr/>
    </dgm:pt>
    <dgm:pt modelId="{96D82177-F02E-4C11-A96B-CE45D2740F36}" type="pres">
      <dgm:prSet presAssocID="{5582D66D-CC09-410D-949F-C527E1132104}" presName="childText" presStyleLbl="conFgAcc1" presStyleIdx="0" presStyleCnt="2">
        <dgm:presLayoutVars>
          <dgm:bulletEnabled val="1"/>
        </dgm:presLayoutVars>
      </dgm:prSet>
      <dgm:spPr/>
    </dgm:pt>
    <dgm:pt modelId="{11A43DDB-AAE9-44C6-AFC8-BD1E149E5316}" type="pres">
      <dgm:prSet presAssocID="{7A115FA4-A2E2-46FA-8777-5C2892B4BCEB}" presName="spaceBetweenRectangles" presStyleCnt="0"/>
      <dgm:spPr/>
    </dgm:pt>
    <dgm:pt modelId="{D54817CD-5893-4879-A652-C3C0F62C7DCB}" type="pres">
      <dgm:prSet presAssocID="{9377FEF9-1CC7-449C-8546-E534585ADBCD}" presName="parentLin" presStyleCnt="0"/>
      <dgm:spPr/>
    </dgm:pt>
    <dgm:pt modelId="{06BE6211-F67B-4D18-B049-742697947846}" type="pres">
      <dgm:prSet presAssocID="{9377FEF9-1CC7-449C-8546-E534585ADBCD}" presName="parentLeftMargin" presStyleLbl="node1" presStyleIdx="0" presStyleCnt="2"/>
      <dgm:spPr/>
    </dgm:pt>
    <dgm:pt modelId="{06E8470D-BC5A-4FDC-B9E8-CF0B22268338}" type="pres">
      <dgm:prSet presAssocID="{9377FEF9-1CC7-449C-8546-E534585ADBC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802F905-CBAD-4E25-8856-574A267C5A12}" type="pres">
      <dgm:prSet presAssocID="{9377FEF9-1CC7-449C-8546-E534585ADBCD}" presName="negativeSpace" presStyleCnt="0"/>
      <dgm:spPr/>
    </dgm:pt>
    <dgm:pt modelId="{6BF46411-DEB3-41E7-B19B-58E35C881FF9}" type="pres">
      <dgm:prSet presAssocID="{9377FEF9-1CC7-449C-8546-E534585ADBC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D0C8033-D35E-42AF-8E38-119F394056E2}" type="presOf" srcId="{9377FEF9-1CC7-449C-8546-E534585ADBCD}" destId="{06BE6211-F67B-4D18-B049-742697947846}" srcOrd="0" destOrd="0" presId="urn:microsoft.com/office/officeart/2005/8/layout/list1"/>
    <dgm:cxn modelId="{9311903C-539D-4289-9787-08F250F1FE42}" type="presOf" srcId="{9377FEF9-1CC7-449C-8546-E534585ADBCD}" destId="{06E8470D-BC5A-4FDC-B9E8-CF0B22268338}" srcOrd="1" destOrd="0" presId="urn:microsoft.com/office/officeart/2005/8/layout/list1"/>
    <dgm:cxn modelId="{111B8545-F9F4-4056-8365-51692DCA4B13}" srcId="{90BE404D-6C0E-42F7-8A35-30024FAD87C7}" destId="{5582D66D-CC09-410D-949F-C527E1132104}" srcOrd="0" destOrd="0" parTransId="{A13F25E2-2182-4B69-A913-FE1D50C31AC2}" sibTransId="{7A115FA4-A2E2-46FA-8777-5C2892B4BCEB}"/>
    <dgm:cxn modelId="{D22FAC4F-1F6F-480C-8A22-9AD6A267A6BA}" type="presOf" srcId="{5582D66D-CC09-410D-949F-C527E1132104}" destId="{D85A079C-BF0B-4E3B-B7A3-456EDB244360}" srcOrd="1" destOrd="0" presId="urn:microsoft.com/office/officeart/2005/8/layout/list1"/>
    <dgm:cxn modelId="{E6D88873-2CA6-4D73-B708-ECA5A491C3E3}" type="presOf" srcId="{90BE404D-6C0E-42F7-8A35-30024FAD87C7}" destId="{0E189896-592D-43BC-A239-D77857C93A30}" srcOrd="0" destOrd="0" presId="urn:microsoft.com/office/officeart/2005/8/layout/list1"/>
    <dgm:cxn modelId="{09C14390-E5FA-4179-87BC-2552464840A7}" type="presOf" srcId="{5582D66D-CC09-410D-949F-C527E1132104}" destId="{7AD4D368-9B6C-4D5F-A3D7-D48FED3AA99B}" srcOrd="0" destOrd="0" presId="urn:microsoft.com/office/officeart/2005/8/layout/list1"/>
    <dgm:cxn modelId="{99DF21AB-0EF0-4BF2-A7B8-18751E07BA3D}" srcId="{90BE404D-6C0E-42F7-8A35-30024FAD87C7}" destId="{9377FEF9-1CC7-449C-8546-E534585ADBCD}" srcOrd="1" destOrd="0" parTransId="{7EF86538-C82A-4292-B376-8833FFB89019}" sibTransId="{CDECA86A-110C-42CA-A0EE-4F3B54569689}"/>
    <dgm:cxn modelId="{9F0DE0D9-F39F-41AD-843C-ABA45FC03993}" type="presParOf" srcId="{0E189896-592D-43BC-A239-D77857C93A30}" destId="{631A42D1-BBF7-4F72-9DC2-C5F90DD4FCD6}" srcOrd="0" destOrd="0" presId="urn:microsoft.com/office/officeart/2005/8/layout/list1"/>
    <dgm:cxn modelId="{A4C4E379-5D04-4A6A-87C2-DC92AF38B666}" type="presParOf" srcId="{631A42D1-BBF7-4F72-9DC2-C5F90DD4FCD6}" destId="{7AD4D368-9B6C-4D5F-A3D7-D48FED3AA99B}" srcOrd="0" destOrd="0" presId="urn:microsoft.com/office/officeart/2005/8/layout/list1"/>
    <dgm:cxn modelId="{4FF15886-2010-4EAA-8C36-11091F402802}" type="presParOf" srcId="{631A42D1-BBF7-4F72-9DC2-C5F90DD4FCD6}" destId="{D85A079C-BF0B-4E3B-B7A3-456EDB244360}" srcOrd="1" destOrd="0" presId="urn:microsoft.com/office/officeart/2005/8/layout/list1"/>
    <dgm:cxn modelId="{902A6177-F575-4CB3-82AF-590F98DC7AFF}" type="presParOf" srcId="{0E189896-592D-43BC-A239-D77857C93A30}" destId="{3D54FD85-0514-4EE6-BF4A-F41BC17BB2FB}" srcOrd="1" destOrd="0" presId="urn:microsoft.com/office/officeart/2005/8/layout/list1"/>
    <dgm:cxn modelId="{B149F1FC-71D5-4CF2-9875-DFA457D17800}" type="presParOf" srcId="{0E189896-592D-43BC-A239-D77857C93A30}" destId="{96D82177-F02E-4C11-A96B-CE45D2740F36}" srcOrd="2" destOrd="0" presId="urn:microsoft.com/office/officeart/2005/8/layout/list1"/>
    <dgm:cxn modelId="{DBABB17D-8979-4FDA-A47B-57769304F047}" type="presParOf" srcId="{0E189896-592D-43BC-A239-D77857C93A30}" destId="{11A43DDB-AAE9-44C6-AFC8-BD1E149E5316}" srcOrd="3" destOrd="0" presId="urn:microsoft.com/office/officeart/2005/8/layout/list1"/>
    <dgm:cxn modelId="{46E3DCD8-F8AA-498E-B8A4-09B7958366BB}" type="presParOf" srcId="{0E189896-592D-43BC-A239-D77857C93A30}" destId="{D54817CD-5893-4879-A652-C3C0F62C7DCB}" srcOrd="4" destOrd="0" presId="urn:microsoft.com/office/officeart/2005/8/layout/list1"/>
    <dgm:cxn modelId="{D922D1AD-531B-4B1A-9AD7-BB6E3AEF4C0A}" type="presParOf" srcId="{D54817CD-5893-4879-A652-C3C0F62C7DCB}" destId="{06BE6211-F67B-4D18-B049-742697947846}" srcOrd="0" destOrd="0" presId="urn:microsoft.com/office/officeart/2005/8/layout/list1"/>
    <dgm:cxn modelId="{E054228B-DF77-4AA0-B08A-7EEF6AA0F5D9}" type="presParOf" srcId="{D54817CD-5893-4879-A652-C3C0F62C7DCB}" destId="{06E8470D-BC5A-4FDC-B9E8-CF0B22268338}" srcOrd="1" destOrd="0" presId="urn:microsoft.com/office/officeart/2005/8/layout/list1"/>
    <dgm:cxn modelId="{D7EF1D62-E4A6-4615-BE8E-6EB17873D97C}" type="presParOf" srcId="{0E189896-592D-43BC-A239-D77857C93A30}" destId="{3802F905-CBAD-4E25-8856-574A267C5A12}" srcOrd="5" destOrd="0" presId="urn:microsoft.com/office/officeart/2005/8/layout/list1"/>
    <dgm:cxn modelId="{1AE3E93A-4C75-4524-9E11-B1F2921D7577}" type="presParOf" srcId="{0E189896-592D-43BC-A239-D77857C93A30}" destId="{6BF46411-DEB3-41E7-B19B-58E35C881FF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59CA833-3B52-4B0E-BB63-C5C108D2A1A1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35943E3-5302-45E8-AD99-7CBF28900293}">
      <dgm:prSet/>
      <dgm:spPr/>
      <dgm:t>
        <a:bodyPr/>
        <a:lstStyle/>
        <a:p>
          <a:r>
            <a:rPr lang="sk-SK" dirty="0">
              <a:solidFill>
                <a:schemeClr val="bg1"/>
              </a:solidFill>
            </a:rPr>
            <a:t>Čl. 17,18,19 – zaradenia, určenia postupujúcich a zostupujúcich a umiestnenia</a:t>
          </a:r>
          <a:endParaRPr lang="en-US" dirty="0">
            <a:solidFill>
              <a:schemeClr val="bg1"/>
            </a:solidFill>
          </a:endParaRPr>
        </a:p>
      </dgm:t>
    </dgm:pt>
    <dgm:pt modelId="{4E02DB47-DE7A-45AB-87C2-DE3F099A4747}" type="parTrans" cxnId="{3155D8DF-94E7-4D54-89EC-E7DA827C9812}">
      <dgm:prSet/>
      <dgm:spPr/>
      <dgm:t>
        <a:bodyPr/>
        <a:lstStyle/>
        <a:p>
          <a:endParaRPr lang="en-US"/>
        </a:p>
      </dgm:t>
    </dgm:pt>
    <dgm:pt modelId="{D5750F17-49AD-4AFA-B422-6AE1309B171E}" type="sibTrans" cxnId="{3155D8DF-94E7-4D54-89EC-E7DA827C9812}">
      <dgm:prSet/>
      <dgm:spPr/>
      <dgm:t>
        <a:bodyPr/>
        <a:lstStyle/>
        <a:p>
          <a:endParaRPr lang="en-US"/>
        </a:p>
      </dgm:t>
    </dgm:pt>
    <dgm:pt modelId="{8EBFF30A-53A3-4EF8-8E56-D1AA538C379B}">
      <dgm:prSet/>
      <dgm:spPr/>
      <dgm:t>
        <a:bodyPr/>
        <a:lstStyle/>
        <a:p>
          <a:r>
            <a:rPr lang="sk-SK" dirty="0">
              <a:solidFill>
                <a:schemeClr val="bg1"/>
              </a:solidFill>
            </a:rPr>
            <a:t>Čl. 28/ods. 10 – max 5 dohôd o striedavom štarte</a:t>
          </a:r>
          <a:endParaRPr lang="en-US" dirty="0">
            <a:solidFill>
              <a:schemeClr val="bg1"/>
            </a:solidFill>
          </a:endParaRPr>
        </a:p>
      </dgm:t>
    </dgm:pt>
    <dgm:pt modelId="{21AE3BE2-3C40-4FA1-A96E-01895619FD68}" type="parTrans" cxnId="{0C9379B8-4B30-49C6-B496-6C979E3DBF76}">
      <dgm:prSet/>
      <dgm:spPr/>
      <dgm:t>
        <a:bodyPr/>
        <a:lstStyle/>
        <a:p>
          <a:endParaRPr lang="en-US"/>
        </a:p>
      </dgm:t>
    </dgm:pt>
    <dgm:pt modelId="{481B17BE-968E-4305-BDE6-72AF3D02ED72}" type="sibTrans" cxnId="{0C9379B8-4B30-49C6-B496-6C979E3DBF76}">
      <dgm:prSet/>
      <dgm:spPr/>
      <dgm:t>
        <a:bodyPr/>
        <a:lstStyle/>
        <a:p>
          <a:endParaRPr lang="en-US"/>
        </a:p>
      </dgm:t>
    </dgm:pt>
    <dgm:pt modelId="{22467F18-8F7D-4073-BF50-6C3E449B7E69}">
      <dgm:prSet/>
      <dgm:spPr/>
      <dgm:t>
        <a:bodyPr/>
        <a:lstStyle/>
        <a:p>
          <a:r>
            <a:rPr lang="sk-SK" dirty="0">
              <a:solidFill>
                <a:schemeClr val="bg1"/>
              </a:solidFill>
            </a:rPr>
            <a:t>Čl. 34 – do 25.6.2019 musia byť ukončené všetky súťaže</a:t>
          </a:r>
          <a:endParaRPr lang="en-US" dirty="0">
            <a:solidFill>
              <a:schemeClr val="bg1"/>
            </a:solidFill>
          </a:endParaRPr>
        </a:p>
      </dgm:t>
    </dgm:pt>
    <dgm:pt modelId="{55177A7F-A477-4D70-808B-9141CCC4378B}" type="parTrans" cxnId="{D8D79422-D87F-487F-B9B9-9C6B78C835B8}">
      <dgm:prSet/>
      <dgm:spPr/>
      <dgm:t>
        <a:bodyPr/>
        <a:lstStyle/>
        <a:p>
          <a:endParaRPr lang="en-US"/>
        </a:p>
      </dgm:t>
    </dgm:pt>
    <dgm:pt modelId="{6017EA50-DF21-40F2-A1DF-2AE5606207FA}" type="sibTrans" cxnId="{D8D79422-D87F-487F-B9B9-9C6B78C835B8}">
      <dgm:prSet/>
      <dgm:spPr/>
      <dgm:t>
        <a:bodyPr/>
        <a:lstStyle/>
        <a:p>
          <a:endParaRPr lang="en-US"/>
        </a:p>
      </dgm:t>
    </dgm:pt>
    <dgm:pt modelId="{8B4ADF99-1863-4260-986D-ED9E45CE58CB}">
      <dgm:prSet/>
      <dgm:spPr/>
      <dgm:t>
        <a:bodyPr/>
        <a:lstStyle/>
        <a:p>
          <a:r>
            <a:rPr lang="sk-SK" dirty="0">
              <a:solidFill>
                <a:schemeClr val="bg1"/>
              </a:solidFill>
            </a:rPr>
            <a:t>Čl. 43/3 – identifikácia len v ISSF</a:t>
          </a:r>
          <a:endParaRPr lang="en-US" dirty="0">
            <a:solidFill>
              <a:schemeClr val="bg1"/>
            </a:solidFill>
          </a:endParaRPr>
        </a:p>
      </dgm:t>
    </dgm:pt>
    <dgm:pt modelId="{5388E8EC-E629-451B-9F30-1C3AEB3B3B08}" type="parTrans" cxnId="{E4882B04-8301-4ABE-AE5F-BDAF7B63EEAD}">
      <dgm:prSet/>
      <dgm:spPr/>
      <dgm:t>
        <a:bodyPr/>
        <a:lstStyle/>
        <a:p>
          <a:endParaRPr lang="en-US"/>
        </a:p>
      </dgm:t>
    </dgm:pt>
    <dgm:pt modelId="{18845C8C-EA45-4A42-915A-AD92F44C262B}" type="sibTrans" cxnId="{E4882B04-8301-4ABE-AE5F-BDAF7B63EEAD}">
      <dgm:prSet/>
      <dgm:spPr/>
      <dgm:t>
        <a:bodyPr/>
        <a:lstStyle/>
        <a:p>
          <a:endParaRPr lang="en-US"/>
        </a:p>
      </dgm:t>
    </dgm:pt>
    <dgm:pt modelId="{3214CA2F-8653-4CDB-80EC-94920C78D62F}">
      <dgm:prSet/>
      <dgm:spPr/>
      <dgm:t>
        <a:bodyPr/>
        <a:lstStyle/>
        <a:p>
          <a:r>
            <a:rPr lang="sk-SK" dirty="0">
              <a:solidFill>
                <a:schemeClr val="bg1"/>
              </a:solidFill>
            </a:rPr>
            <a:t>Čl. 46/1 – štart hráčov</a:t>
          </a:r>
          <a:endParaRPr lang="en-US" dirty="0">
            <a:solidFill>
              <a:schemeClr val="bg1"/>
            </a:solidFill>
          </a:endParaRPr>
        </a:p>
      </dgm:t>
    </dgm:pt>
    <dgm:pt modelId="{60A62D9D-6346-4A59-BD6C-0212D5C99CBD}" type="parTrans" cxnId="{6693F0D9-E724-4EBF-B5E2-305587433B0D}">
      <dgm:prSet/>
      <dgm:spPr/>
      <dgm:t>
        <a:bodyPr/>
        <a:lstStyle/>
        <a:p>
          <a:endParaRPr lang="en-US"/>
        </a:p>
      </dgm:t>
    </dgm:pt>
    <dgm:pt modelId="{73294D37-DBDD-4F63-A282-EEF48561177C}" type="sibTrans" cxnId="{6693F0D9-E724-4EBF-B5E2-305587433B0D}">
      <dgm:prSet/>
      <dgm:spPr/>
      <dgm:t>
        <a:bodyPr/>
        <a:lstStyle/>
        <a:p>
          <a:endParaRPr lang="en-US"/>
        </a:p>
      </dgm:t>
    </dgm:pt>
    <dgm:pt modelId="{A7156622-BC0D-4742-8284-9F31B493E554}">
      <dgm:prSet/>
      <dgm:spPr/>
      <dgm:t>
        <a:bodyPr/>
        <a:lstStyle/>
        <a:p>
          <a:r>
            <a:rPr lang="sk-SK" dirty="0">
              <a:solidFill>
                <a:schemeClr val="bg1"/>
              </a:solidFill>
            </a:rPr>
            <a:t>Čl. 49/ ods. 5,7 – konfrontácia hráčov</a:t>
          </a:r>
          <a:endParaRPr lang="en-US" dirty="0">
            <a:solidFill>
              <a:schemeClr val="bg1"/>
            </a:solidFill>
          </a:endParaRPr>
        </a:p>
      </dgm:t>
    </dgm:pt>
    <dgm:pt modelId="{6E2DAAA4-3368-4571-A256-FEF581FB9CB0}" type="parTrans" cxnId="{14D8BED7-5F8D-4550-9E50-DE66CF118ED4}">
      <dgm:prSet/>
      <dgm:spPr/>
      <dgm:t>
        <a:bodyPr/>
        <a:lstStyle/>
        <a:p>
          <a:endParaRPr lang="en-US"/>
        </a:p>
      </dgm:t>
    </dgm:pt>
    <dgm:pt modelId="{CF05085F-374C-4BE0-9390-C99937259D7C}" type="sibTrans" cxnId="{14D8BED7-5F8D-4550-9E50-DE66CF118ED4}">
      <dgm:prSet/>
      <dgm:spPr/>
      <dgm:t>
        <a:bodyPr/>
        <a:lstStyle/>
        <a:p>
          <a:endParaRPr lang="en-US"/>
        </a:p>
      </dgm:t>
    </dgm:pt>
    <dgm:pt modelId="{9D343654-1507-44E6-9DBD-BF1414E373D6}">
      <dgm:prSet/>
      <dgm:spPr/>
      <dgm:t>
        <a:bodyPr/>
        <a:lstStyle/>
        <a:p>
          <a:r>
            <a:rPr lang="sk-SK" dirty="0">
              <a:solidFill>
                <a:schemeClr val="bg1"/>
              </a:solidFill>
            </a:rPr>
            <a:t>Čl. 52 – neoprávnený štart</a:t>
          </a:r>
          <a:endParaRPr lang="en-US" dirty="0">
            <a:solidFill>
              <a:schemeClr val="bg1"/>
            </a:solidFill>
          </a:endParaRPr>
        </a:p>
      </dgm:t>
    </dgm:pt>
    <dgm:pt modelId="{BAAA2775-9FAA-4A91-81CE-5A8DFF4ADF33}" type="parTrans" cxnId="{6A1EBA4C-A460-4CF7-A54D-F9B2E292861B}">
      <dgm:prSet/>
      <dgm:spPr/>
      <dgm:t>
        <a:bodyPr/>
        <a:lstStyle/>
        <a:p>
          <a:endParaRPr lang="en-US"/>
        </a:p>
      </dgm:t>
    </dgm:pt>
    <dgm:pt modelId="{890BE610-64C6-4026-9FBF-980EBCB4D7EE}" type="sibTrans" cxnId="{6A1EBA4C-A460-4CF7-A54D-F9B2E292861B}">
      <dgm:prSet/>
      <dgm:spPr/>
      <dgm:t>
        <a:bodyPr/>
        <a:lstStyle/>
        <a:p>
          <a:endParaRPr lang="en-US"/>
        </a:p>
      </dgm:t>
    </dgm:pt>
    <dgm:pt modelId="{9CE972D6-F4BD-4D74-ABEF-00FEFA1EB26D}">
      <dgm:prSet/>
      <dgm:spPr/>
      <dgm:t>
        <a:bodyPr/>
        <a:lstStyle/>
        <a:p>
          <a:r>
            <a:rPr lang="sk-SK" dirty="0">
              <a:solidFill>
                <a:schemeClr val="bg1"/>
              </a:solidFill>
            </a:rPr>
            <a:t>Čl. 56 – povinnosti organizátora stretnutia</a:t>
          </a:r>
          <a:endParaRPr lang="en-US" dirty="0">
            <a:solidFill>
              <a:schemeClr val="bg1"/>
            </a:solidFill>
          </a:endParaRPr>
        </a:p>
      </dgm:t>
    </dgm:pt>
    <dgm:pt modelId="{D661CEBE-1A17-4E31-B178-CAB93C70CE18}" type="parTrans" cxnId="{C1515E66-FE44-4D12-8046-D54F95AE185E}">
      <dgm:prSet/>
      <dgm:spPr/>
      <dgm:t>
        <a:bodyPr/>
        <a:lstStyle/>
        <a:p>
          <a:endParaRPr lang="en-US"/>
        </a:p>
      </dgm:t>
    </dgm:pt>
    <dgm:pt modelId="{12ACB7D0-CF33-4A60-A7C3-70906705BC01}" type="sibTrans" cxnId="{C1515E66-FE44-4D12-8046-D54F95AE185E}">
      <dgm:prSet/>
      <dgm:spPr/>
      <dgm:t>
        <a:bodyPr/>
        <a:lstStyle/>
        <a:p>
          <a:endParaRPr lang="en-US"/>
        </a:p>
      </dgm:t>
    </dgm:pt>
    <dgm:pt modelId="{A3302FE4-9312-469A-A658-8BF5B6B871EE}">
      <dgm:prSet/>
      <dgm:spPr/>
      <dgm:t>
        <a:bodyPr/>
        <a:lstStyle/>
        <a:p>
          <a:r>
            <a:rPr lang="sk-SK" dirty="0">
              <a:solidFill>
                <a:schemeClr val="bg1"/>
              </a:solidFill>
            </a:rPr>
            <a:t>Čl. 77 – delegát zväzu</a:t>
          </a:r>
          <a:endParaRPr lang="en-US" dirty="0">
            <a:solidFill>
              <a:schemeClr val="bg1"/>
            </a:solidFill>
          </a:endParaRPr>
        </a:p>
      </dgm:t>
    </dgm:pt>
    <dgm:pt modelId="{BA0ABF75-2622-43A3-8450-7D28B3145B15}" type="parTrans" cxnId="{7994AEB1-0C40-4FF6-BBBA-B8EEF9E96571}">
      <dgm:prSet/>
      <dgm:spPr/>
      <dgm:t>
        <a:bodyPr/>
        <a:lstStyle/>
        <a:p>
          <a:endParaRPr lang="en-US"/>
        </a:p>
      </dgm:t>
    </dgm:pt>
    <dgm:pt modelId="{708186D2-3A7A-4E6F-A644-5D3B2C2425BB}" type="sibTrans" cxnId="{7994AEB1-0C40-4FF6-BBBA-B8EEF9E96571}">
      <dgm:prSet/>
      <dgm:spPr/>
      <dgm:t>
        <a:bodyPr/>
        <a:lstStyle/>
        <a:p>
          <a:endParaRPr lang="en-US"/>
        </a:p>
      </dgm:t>
    </dgm:pt>
    <dgm:pt modelId="{D8A9610C-263F-446B-95FB-F265AF91E737}" type="pres">
      <dgm:prSet presAssocID="{859CA833-3B52-4B0E-BB63-C5C108D2A1A1}" presName="diagram" presStyleCnt="0">
        <dgm:presLayoutVars>
          <dgm:dir/>
          <dgm:resizeHandles val="exact"/>
        </dgm:presLayoutVars>
      </dgm:prSet>
      <dgm:spPr/>
    </dgm:pt>
    <dgm:pt modelId="{C5BC011F-E398-4289-A32A-A6898079A699}" type="pres">
      <dgm:prSet presAssocID="{035943E3-5302-45E8-AD99-7CBF28900293}" presName="node" presStyleLbl="node1" presStyleIdx="0" presStyleCnt="9">
        <dgm:presLayoutVars>
          <dgm:bulletEnabled val="1"/>
        </dgm:presLayoutVars>
      </dgm:prSet>
      <dgm:spPr>
        <a:prstGeom prst="snip1Rect">
          <a:avLst/>
        </a:prstGeom>
      </dgm:spPr>
    </dgm:pt>
    <dgm:pt modelId="{D328DE2C-85A9-4E99-A74D-2060E00FB126}" type="pres">
      <dgm:prSet presAssocID="{D5750F17-49AD-4AFA-B422-6AE1309B171E}" presName="sibTrans" presStyleCnt="0"/>
      <dgm:spPr/>
    </dgm:pt>
    <dgm:pt modelId="{6054AA69-D7DC-4252-AEC0-AC9EA2DF81D3}" type="pres">
      <dgm:prSet presAssocID="{8EBFF30A-53A3-4EF8-8E56-D1AA538C379B}" presName="node" presStyleLbl="node1" presStyleIdx="1" presStyleCnt="9">
        <dgm:presLayoutVars>
          <dgm:bulletEnabled val="1"/>
        </dgm:presLayoutVars>
      </dgm:prSet>
      <dgm:spPr>
        <a:prstGeom prst="snip1Rect">
          <a:avLst/>
        </a:prstGeom>
      </dgm:spPr>
    </dgm:pt>
    <dgm:pt modelId="{E0CDB2DB-679C-4C02-BBD0-9A817A3CCCC0}" type="pres">
      <dgm:prSet presAssocID="{481B17BE-968E-4305-BDE6-72AF3D02ED72}" presName="sibTrans" presStyleCnt="0"/>
      <dgm:spPr/>
    </dgm:pt>
    <dgm:pt modelId="{FF661427-9395-4B4D-9271-51D700E38E81}" type="pres">
      <dgm:prSet presAssocID="{22467F18-8F7D-4073-BF50-6C3E449B7E69}" presName="node" presStyleLbl="node1" presStyleIdx="2" presStyleCnt="9">
        <dgm:presLayoutVars>
          <dgm:bulletEnabled val="1"/>
        </dgm:presLayoutVars>
      </dgm:prSet>
      <dgm:spPr>
        <a:prstGeom prst="snip1Rect">
          <a:avLst/>
        </a:prstGeom>
      </dgm:spPr>
    </dgm:pt>
    <dgm:pt modelId="{BB30ED2D-475A-48B9-B8D6-60C60CC69DCE}" type="pres">
      <dgm:prSet presAssocID="{6017EA50-DF21-40F2-A1DF-2AE5606207FA}" presName="sibTrans" presStyleCnt="0"/>
      <dgm:spPr/>
    </dgm:pt>
    <dgm:pt modelId="{E40A770F-552A-4DEB-AE68-90E6F2B00E1B}" type="pres">
      <dgm:prSet presAssocID="{8B4ADF99-1863-4260-986D-ED9E45CE58CB}" presName="node" presStyleLbl="node1" presStyleIdx="3" presStyleCnt="9">
        <dgm:presLayoutVars>
          <dgm:bulletEnabled val="1"/>
        </dgm:presLayoutVars>
      </dgm:prSet>
      <dgm:spPr>
        <a:prstGeom prst="snip1Rect">
          <a:avLst/>
        </a:prstGeom>
      </dgm:spPr>
    </dgm:pt>
    <dgm:pt modelId="{836850A6-7B96-4ED8-9A21-FEB8D6C43E65}" type="pres">
      <dgm:prSet presAssocID="{18845C8C-EA45-4A42-915A-AD92F44C262B}" presName="sibTrans" presStyleCnt="0"/>
      <dgm:spPr/>
    </dgm:pt>
    <dgm:pt modelId="{8BB8FEE0-B754-4E5E-B0EA-F3274AE49F90}" type="pres">
      <dgm:prSet presAssocID="{3214CA2F-8653-4CDB-80EC-94920C78D62F}" presName="node" presStyleLbl="node1" presStyleIdx="4" presStyleCnt="9">
        <dgm:presLayoutVars>
          <dgm:bulletEnabled val="1"/>
        </dgm:presLayoutVars>
      </dgm:prSet>
      <dgm:spPr>
        <a:prstGeom prst="snip1Rect">
          <a:avLst/>
        </a:prstGeom>
      </dgm:spPr>
    </dgm:pt>
    <dgm:pt modelId="{847488DE-69E5-400C-A012-609F1EECF22E}" type="pres">
      <dgm:prSet presAssocID="{73294D37-DBDD-4F63-A282-EEF48561177C}" presName="sibTrans" presStyleCnt="0"/>
      <dgm:spPr/>
    </dgm:pt>
    <dgm:pt modelId="{E917ADF7-539A-480F-BA98-8A907DB19ED4}" type="pres">
      <dgm:prSet presAssocID="{A7156622-BC0D-4742-8284-9F31B493E554}" presName="node" presStyleLbl="node1" presStyleIdx="5" presStyleCnt="9">
        <dgm:presLayoutVars>
          <dgm:bulletEnabled val="1"/>
        </dgm:presLayoutVars>
      </dgm:prSet>
      <dgm:spPr>
        <a:prstGeom prst="snip1Rect">
          <a:avLst/>
        </a:prstGeom>
      </dgm:spPr>
    </dgm:pt>
    <dgm:pt modelId="{849D8EEE-FC7A-416E-8071-DD6A71359DB5}" type="pres">
      <dgm:prSet presAssocID="{CF05085F-374C-4BE0-9390-C99937259D7C}" presName="sibTrans" presStyleCnt="0"/>
      <dgm:spPr/>
    </dgm:pt>
    <dgm:pt modelId="{E1E95DE8-5F30-41C4-8A6E-409BCEABB3FF}" type="pres">
      <dgm:prSet presAssocID="{9D343654-1507-44E6-9DBD-BF1414E373D6}" presName="node" presStyleLbl="node1" presStyleIdx="6" presStyleCnt="9">
        <dgm:presLayoutVars>
          <dgm:bulletEnabled val="1"/>
        </dgm:presLayoutVars>
      </dgm:prSet>
      <dgm:spPr>
        <a:prstGeom prst="snip1Rect">
          <a:avLst/>
        </a:prstGeom>
      </dgm:spPr>
    </dgm:pt>
    <dgm:pt modelId="{90FB8A7A-8229-4047-973F-F2388E5EF06A}" type="pres">
      <dgm:prSet presAssocID="{890BE610-64C6-4026-9FBF-980EBCB4D7EE}" presName="sibTrans" presStyleCnt="0"/>
      <dgm:spPr/>
    </dgm:pt>
    <dgm:pt modelId="{1B82FC8A-1F37-48DE-A7F5-CEE411426D8A}" type="pres">
      <dgm:prSet presAssocID="{9CE972D6-F4BD-4D74-ABEF-00FEFA1EB26D}" presName="node" presStyleLbl="node1" presStyleIdx="7" presStyleCnt="9">
        <dgm:presLayoutVars>
          <dgm:bulletEnabled val="1"/>
        </dgm:presLayoutVars>
      </dgm:prSet>
      <dgm:spPr>
        <a:prstGeom prst="snip1Rect">
          <a:avLst/>
        </a:prstGeom>
      </dgm:spPr>
    </dgm:pt>
    <dgm:pt modelId="{7F5EFE1F-6705-40C0-AF45-AE9F7ABB377E}" type="pres">
      <dgm:prSet presAssocID="{12ACB7D0-CF33-4A60-A7C3-70906705BC01}" presName="sibTrans" presStyleCnt="0"/>
      <dgm:spPr/>
    </dgm:pt>
    <dgm:pt modelId="{55567A43-2CBB-4E10-BA7B-20346F4971BA}" type="pres">
      <dgm:prSet presAssocID="{A3302FE4-9312-469A-A658-8BF5B6B871EE}" presName="node" presStyleLbl="node1" presStyleIdx="8" presStyleCnt="9">
        <dgm:presLayoutVars>
          <dgm:bulletEnabled val="1"/>
        </dgm:presLayoutVars>
      </dgm:prSet>
      <dgm:spPr>
        <a:prstGeom prst="snip1Rect">
          <a:avLst/>
        </a:prstGeom>
      </dgm:spPr>
    </dgm:pt>
  </dgm:ptLst>
  <dgm:cxnLst>
    <dgm:cxn modelId="{E4882B04-8301-4ABE-AE5F-BDAF7B63EEAD}" srcId="{859CA833-3B52-4B0E-BB63-C5C108D2A1A1}" destId="{8B4ADF99-1863-4260-986D-ED9E45CE58CB}" srcOrd="3" destOrd="0" parTransId="{5388E8EC-E629-451B-9F30-1C3AEB3B3B08}" sibTransId="{18845C8C-EA45-4A42-915A-AD92F44C262B}"/>
    <dgm:cxn modelId="{72459105-0C55-4055-8608-548C91DE47CA}" type="presOf" srcId="{8EBFF30A-53A3-4EF8-8E56-D1AA538C379B}" destId="{6054AA69-D7DC-4252-AEC0-AC9EA2DF81D3}" srcOrd="0" destOrd="0" presId="urn:microsoft.com/office/officeart/2005/8/layout/default"/>
    <dgm:cxn modelId="{60550F12-20C2-4415-B94D-28163F78D759}" type="presOf" srcId="{22467F18-8F7D-4073-BF50-6C3E449B7E69}" destId="{FF661427-9395-4B4D-9271-51D700E38E81}" srcOrd="0" destOrd="0" presId="urn:microsoft.com/office/officeart/2005/8/layout/default"/>
    <dgm:cxn modelId="{D8D79422-D87F-487F-B9B9-9C6B78C835B8}" srcId="{859CA833-3B52-4B0E-BB63-C5C108D2A1A1}" destId="{22467F18-8F7D-4073-BF50-6C3E449B7E69}" srcOrd="2" destOrd="0" parTransId="{55177A7F-A477-4D70-808B-9141CCC4378B}" sibTransId="{6017EA50-DF21-40F2-A1DF-2AE5606207FA}"/>
    <dgm:cxn modelId="{CFA7E22E-9CAF-4445-BD4D-0EC8D904F295}" type="presOf" srcId="{9CE972D6-F4BD-4D74-ABEF-00FEFA1EB26D}" destId="{1B82FC8A-1F37-48DE-A7F5-CEE411426D8A}" srcOrd="0" destOrd="0" presId="urn:microsoft.com/office/officeart/2005/8/layout/default"/>
    <dgm:cxn modelId="{296F6830-226F-41DC-9D5C-BEDD99AEEE49}" type="presOf" srcId="{035943E3-5302-45E8-AD99-7CBF28900293}" destId="{C5BC011F-E398-4289-A32A-A6898079A699}" srcOrd="0" destOrd="0" presId="urn:microsoft.com/office/officeart/2005/8/layout/default"/>
    <dgm:cxn modelId="{34A16265-FF7F-41E4-AEBE-38195885AE8B}" type="presOf" srcId="{859CA833-3B52-4B0E-BB63-C5C108D2A1A1}" destId="{D8A9610C-263F-446B-95FB-F265AF91E737}" srcOrd="0" destOrd="0" presId="urn:microsoft.com/office/officeart/2005/8/layout/default"/>
    <dgm:cxn modelId="{C1515E66-FE44-4D12-8046-D54F95AE185E}" srcId="{859CA833-3B52-4B0E-BB63-C5C108D2A1A1}" destId="{9CE972D6-F4BD-4D74-ABEF-00FEFA1EB26D}" srcOrd="7" destOrd="0" parTransId="{D661CEBE-1A17-4E31-B178-CAB93C70CE18}" sibTransId="{12ACB7D0-CF33-4A60-A7C3-70906705BC01}"/>
    <dgm:cxn modelId="{6A1EBA4C-A460-4CF7-A54D-F9B2E292861B}" srcId="{859CA833-3B52-4B0E-BB63-C5C108D2A1A1}" destId="{9D343654-1507-44E6-9DBD-BF1414E373D6}" srcOrd="6" destOrd="0" parTransId="{BAAA2775-9FAA-4A91-81CE-5A8DFF4ADF33}" sibTransId="{890BE610-64C6-4026-9FBF-980EBCB4D7EE}"/>
    <dgm:cxn modelId="{F787386F-E46E-4D98-BBD8-3421216C04EC}" type="presOf" srcId="{3214CA2F-8653-4CDB-80EC-94920C78D62F}" destId="{8BB8FEE0-B754-4E5E-B0EA-F3274AE49F90}" srcOrd="0" destOrd="0" presId="urn:microsoft.com/office/officeart/2005/8/layout/default"/>
    <dgm:cxn modelId="{ABC33078-C7CE-4752-8307-8358FC18AD02}" type="presOf" srcId="{A3302FE4-9312-469A-A658-8BF5B6B871EE}" destId="{55567A43-2CBB-4E10-BA7B-20346F4971BA}" srcOrd="0" destOrd="0" presId="urn:microsoft.com/office/officeart/2005/8/layout/default"/>
    <dgm:cxn modelId="{C66B15A5-4549-4871-8737-7DE269366475}" type="presOf" srcId="{8B4ADF99-1863-4260-986D-ED9E45CE58CB}" destId="{E40A770F-552A-4DEB-AE68-90E6F2B00E1B}" srcOrd="0" destOrd="0" presId="urn:microsoft.com/office/officeart/2005/8/layout/default"/>
    <dgm:cxn modelId="{3CD43CAC-843B-493E-9A07-8D4AA14B995D}" type="presOf" srcId="{A7156622-BC0D-4742-8284-9F31B493E554}" destId="{E917ADF7-539A-480F-BA98-8A907DB19ED4}" srcOrd="0" destOrd="0" presId="urn:microsoft.com/office/officeart/2005/8/layout/default"/>
    <dgm:cxn modelId="{7994AEB1-0C40-4FF6-BBBA-B8EEF9E96571}" srcId="{859CA833-3B52-4B0E-BB63-C5C108D2A1A1}" destId="{A3302FE4-9312-469A-A658-8BF5B6B871EE}" srcOrd="8" destOrd="0" parTransId="{BA0ABF75-2622-43A3-8450-7D28B3145B15}" sibTransId="{708186D2-3A7A-4E6F-A644-5D3B2C2425BB}"/>
    <dgm:cxn modelId="{0C9379B8-4B30-49C6-B496-6C979E3DBF76}" srcId="{859CA833-3B52-4B0E-BB63-C5C108D2A1A1}" destId="{8EBFF30A-53A3-4EF8-8E56-D1AA538C379B}" srcOrd="1" destOrd="0" parTransId="{21AE3BE2-3C40-4FA1-A96E-01895619FD68}" sibTransId="{481B17BE-968E-4305-BDE6-72AF3D02ED72}"/>
    <dgm:cxn modelId="{7F7BABC1-2365-4607-9766-E00FE57CDB93}" type="presOf" srcId="{9D343654-1507-44E6-9DBD-BF1414E373D6}" destId="{E1E95DE8-5F30-41C4-8A6E-409BCEABB3FF}" srcOrd="0" destOrd="0" presId="urn:microsoft.com/office/officeart/2005/8/layout/default"/>
    <dgm:cxn modelId="{14D8BED7-5F8D-4550-9E50-DE66CF118ED4}" srcId="{859CA833-3B52-4B0E-BB63-C5C108D2A1A1}" destId="{A7156622-BC0D-4742-8284-9F31B493E554}" srcOrd="5" destOrd="0" parTransId="{6E2DAAA4-3368-4571-A256-FEF581FB9CB0}" sibTransId="{CF05085F-374C-4BE0-9390-C99937259D7C}"/>
    <dgm:cxn modelId="{6693F0D9-E724-4EBF-B5E2-305587433B0D}" srcId="{859CA833-3B52-4B0E-BB63-C5C108D2A1A1}" destId="{3214CA2F-8653-4CDB-80EC-94920C78D62F}" srcOrd="4" destOrd="0" parTransId="{60A62D9D-6346-4A59-BD6C-0212D5C99CBD}" sibTransId="{73294D37-DBDD-4F63-A282-EEF48561177C}"/>
    <dgm:cxn modelId="{3155D8DF-94E7-4D54-89EC-E7DA827C9812}" srcId="{859CA833-3B52-4B0E-BB63-C5C108D2A1A1}" destId="{035943E3-5302-45E8-AD99-7CBF28900293}" srcOrd="0" destOrd="0" parTransId="{4E02DB47-DE7A-45AB-87C2-DE3F099A4747}" sibTransId="{D5750F17-49AD-4AFA-B422-6AE1309B171E}"/>
    <dgm:cxn modelId="{B76903F9-E46A-4224-BDDD-5FD4D8FE7A41}" type="presParOf" srcId="{D8A9610C-263F-446B-95FB-F265AF91E737}" destId="{C5BC011F-E398-4289-A32A-A6898079A699}" srcOrd="0" destOrd="0" presId="urn:microsoft.com/office/officeart/2005/8/layout/default"/>
    <dgm:cxn modelId="{AEB392EC-4F7A-4E47-AF88-F3BA4F63CFC4}" type="presParOf" srcId="{D8A9610C-263F-446B-95FB-F265AF91E737}" destId="{D328DE2C-85A9-4E99-A74D-2060E00FB126}" srcOrd="1" destOrd="0" presId="urn:microsoft.com/office/officeart/2005/8/layout/default"/>
    <dgm:cxn modelId="{5918C7AB-0E00-428A-886E-3C1BCEBB9073}" type="presParOf" srcId="{D8A9610C-263F-446B-95FB-F265AF91E737}" destId="{6054AA69-D7DC-4252-AEC0-AC9EA2DF81D3}" srcOrd="2" destOrd="0" presId="urn:microsoft.com/office/officeart/2005/8/layout/default"/>
    <dgm:cxn modelId="{7B453DF2-56DE-405F-BED8-B0F32061AFC8}" type="presParOf" srcId="{D8A9610C-263F-446B-95FB-F265AF91E737}" destId="{E0CDB2DB-679C-4C02-BBD0-9A817A3CCCC0}" srcOrd="3" destOrd="0" presId="urn:microsoft.com/office/officeart/2005/8/layout/default"/>
    <dgm:cxn modelId="{FED8196C-4EB0-4683-B871-16B0CB172A99}" type="presParOf" srcId="{D8A9610C-263F-446B-95FB-F265AF91E737}" destId="{FF661427-9395-4B4D-9271-51D700E38E81}" srcOrd="4" destOrd="0" presId="urn:microsoft.com/office/officeart/2005/8/layout/default"/>
    <dgm:cxn modelId="{FAE16FE4-2722-4F96-8A82-04EDCA2157C9}" type="presParOf" srcId="{D8A9610C-263F-446B-95FB-F265AF91E737}" destId="{BB30ED2D-475A-48B9-B8D6-60C60CC69DCE}" srcOrd="5" destOrd="0" presId="urn:microsoft.com/office/officeart/2005/8/layout/default"/>
    <dgm:cxn modelId="{BC6790EC-F700-488B-9364-04EBA988B91A}" type="presParOf" srcId="{D8A9610C-263F-446B-95FB-F265AF91E737}" destId="{E40A770F-552A-4DEB-AE68-90E6F2B00E1B}" srcOrd="6" destOrd="0" presId="urn:microsoft.com/office/officeart/2005/8/layout/default"/>
    <dgm:cxn modelId="{E3E9CE29-5C0E-4863-931E-AE04AE222FC9}" type="presParOf" srcId="{D8A9610C-263F-446B-95FB-F265AF91E737}" destId="{836850A6-7B96-4ED8-9A21-FEB8D6C43E65}" srcOrd="7" destOrd="0" presId="urn:microsoft.com/office/officeart/2005/8/layout/default"/>
    <dgm:cxn modelId="{3940D381-2CA8-455C-9378-0555E502BCD8}" type="presParOf" srcId="{D8A9610C-263F-446B-95FB-F265AF91E737}" destId="{8BB8FEE0-B754-4E5E-B0EA-F3274AE49F90}" srcOrd="8" destOrd="0" presId="urn:microsoft.com/office/officeart/2005/8/layout/default"/>
    <dgm:cxn modelId="{624402C0-E751-41F6-B58D-54AB7B69C118}" type="presParOf" srcId="{D8A9610C-263F-446B-95FB-F265AF91E737}" destId="{847488DE-69E5-400C-A012-609F1EECF22E}" srcOrd="9" destOrd="0" presId="urn:microsoft.com/office/officeart/2005/8/layout/default"/>
    <dgm:cxn modelId="{596395C7-8172-4B55-910B-E52975995F22}" type="presParOf" srcId="{D8A9610C-263F-446B-95FB-F265AF91E737}" destId="{E917ADF7-539A-480F-BA98-8A907DB19ED4}" srcOrd="10" destOrd="0" presId="urn:microsoft.com/office/officeart/2005/8/layout/default"/>
    <dgm:cxn modelId="{37852366-EA67-4D99-95CD-2D8B14E018B2}" type="presParOf" srcId="{D8A9610C-263F-446B-95FB-F265AF91E737}" destId="{849D8EEE-FC7A-416E-8071-DD6A71359DB5}" srcOrd="11" destOrd="0" presId="urn:microsoft.com/office/officeart/2005/8/layout/default"/>
    <dgm:cxn modelId="{9EA66F1F-1F1D-4A7D-8F65-3E1705BFF1BC}" type="presParOf" srcId="{D8A9610C-263F-446B-95FB-F265AF91E737}" destId="{E1E95DE8-5F30-41C4-8A6E-409BCEABB3FF}" srcOrd="12" destOrd="0" presId="urn:microsoft.com/office/officeart/2005/8/layout/default"/>
    <dgm:cxn modelId="{C6883DDA-9C70-43DA-9078-845561795B7A}" type="presParOf" srcId="{D8A9610C-263F-446B-95FB-F265AF91E737}" destId="{90FB8A7A-8229-4047-973F-F2388E5EF06A}" srcOrd="13" destOrd="0" presId="urn:microsoft.com/office/officeart/2005/8/layout/default"/>
    <dgm:cxn modelId="{3ABECFAC-EAE7-48FB-B4A8-4DE764AD2E74}" type="presParOf" srcId="{D8A9610C-263F-446B-95FB-F265AF91E737}" destId="{1B82FC8A-1F37-48DE-A7F5-CEE411426D8A}" srcOrd="14" destOrd="0" presId="urn:microsoft.com/office/officeart/2005/8/layout/default"/>
    <dgm:cxn modelId="{E7729FCD-342C-478A-8D23-C7B86A79D7F0}" type="presParOf" srcId="{D8A9610C-263F-446B-95FB-F265AF91E737}" destId="{7F5EFE1F-6705-40C0-AF45-AE9F7ABB377E}" srcOrd="15" destOrd="0" presId="urn:microsoft.com/office/officeart/2005/8/layout/default"/>
    <dgm:cxn modelId="{215AFADA-EDEB-4039-B62F-1E93622FC2E3}" type="presParOf" srcId="{D8A9610C-263F-446B-95FB-F265AF91E737}" destId="{55567A43-2CBB-4E10-BA7B-20346F4971BA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8D6AE3-601D-430F-8174-5BC47993E12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8BB8D10-D865-4A0D-9B4C-91EB9B22111F}">
      <dgm:prSet/>
      <dgm:spPr/>
      <dgm:t>
        <a:bodyPr/>
        <a:lstStyle/>
        <a:p>
          <a:r>
            <a:rPr lang="sk-SK" b="1" dirty="0">
              <a:solidFill>
                <a:srgbClr val="0070C0"/>
              </a:solidFill>
            </a:rPr>
            <a:t>VI. Liga </a:t>
          </a:r>
          <a:r>
            <a:rPr lang="sk-SK" b="1" dirty="0" err="1">
              <a:solidFill>
                <a:srgbClr val="0070C0"/>
              </a:solidFill>
            </a:rPr>
            <a:t>ObFZDS</a:t>
          </a:r>
          <a:r>
            <a:rPr lang="sk-SK" b="1" dirty="0">
              <a:solidFill>
                <a:srgbClr val="0070C0"/>
              </a:solidFill>
            </a:rPr>
            <a:t> / AG </a:t>
          </a:r>
          <a:r>
            <a:rPr lang="sk-SK" b="1" dirty="0" err="1">
              <a:solidFill>
                <a:srgbClr val="0070C0"/>
              </a:solidFill>
            </a:rPr>
            <a:t>Sport</a:t>
          </a:r>
          <a:r>
            <a:rPr lang="sk-SK" b="1" dirty="0">
              <a:solidFill>
                <a:srgbClr val="0070C0"/>
              </a:solidFill>
            </a:rPr>
            <a:t> liga</a:t>
          </a:r>
          <a:endParaRPr lang="en-US" dirty="0">
            <a:solidFill>
              <a:srgbClr val="0070C0"/>
            </a:solidFill>
          </a:endParaRPr>
        </a:p>
      </dgm:t>
    </dgm:pt>
    <dgm:pt modelId="{9CC730C6-390F-4A9E-8174-CFECC5F0B23B}" type="parTrans" cxnId="{26983581-CE4B-4B39-9E1E-E5573EDB5728}">
      <dgm:prSet/>
      <dgm:spPr/>
      <dgm:t>
        <a:bodyPr/>
        <a:lstStyle/>
        <a:p>
          <a:endParaRPr lang="en-US"/>
        </a:p>
      </dgm:t>
    </dgm:pt>
    <dgm:pt modelId="{47F39B2D-7052-45CD-9E8C-68EAD2F5E163}" type="sibTrans" cxnId="{26983581-CE4B-4B39-9E1E-E5573EDB5728}">
      <dgm:prSet/>
      <dgm:spPr/>
      <dgm:t>
        <a:bodyPr/>
        <a:lstStyle/>
        <a:p>
          <a:endParaRPr lang="en-US"/>
        </a:p>
      </dgm:t>
    </dgm:pt>
    <dgm:pt modelId="{22207BB2-596A-4B0B-BE49-E494EF97524F}">
      <dgm:prSet/>
      <dgm:spPr/>
      <dgm:t>
        <a:bodyPr/>
        <a:lstStyle/>
        <a:p>
          <a:r>
            <a:rPr lang="sk-SK" b="1" dirty="0">
              <a:solidFill>
                <a:schemeClr val="bg1"/>
              </a:solidFill>
            </a:rPr>
            <a:t>Majster – FC ŠTK 1914 Šamorín B</a:t>
          </a:r>
          <a:endParaRPr lang="en-US" b="1" dirty="0">
            <a:solidFill>
              <a:schemeClr val="bg1"/>
            </a:solidFill>
          </a:endParaRPr>
        </a:p>
      </dgm:t>
    </dgm:pt>
    <dgm:pt modelId="{C55F2BCC-F418-4798-8506-1372BDD63435}" type="parTrans" cxnId="{105BBBCC-DC14-4776-A747-6D54E7A7B489}">
      <dgm:prSet/>
      <dgm:spPr/>
      <dgm:t>
        <a:bodyPr/>
        <a:lstStyle/>
        <a:p>
          <a:endParaRPr lang="en-US"/>
        </a:p>
      </dgm:t>
    </dgm:pt>
    <dgm:pt modelId="{2EB9F645-1AC6-4ACA-9238-B486D0C07D6C}" type="sibTrans" cxnId="{105BBBCC-DC14-4776-A747-6D54E7A7B489}">
      <dgm:prSet/>
      <dgm:spPr/>
      <dgm:t>
        <a:bodyPr/>
        <a:lstStyle/>
        <a:p>
          <a:endParaRPr lang="en-US"/>
        </a:p>
      </dgm:t>
    </dgm:pt>
    <dgm:pt modelId="{97903893-2C13-40C1-8E65-423FC2AFE3AD}">
      <dgm:prSet/>
      <dgm:spPr/>
      <dgm:t>
        <a:bodyPr/>
        <a:lstStyle/>
        <a:p>
          <a:r>
            <a:rPr lang="sk-SK" b="1" dirty="0">
              <a:solidFill>
                <a:schemeClr val="bg1"/>
              </a:solidFill>
            </a:rPr>
            <a:t>Zostup – SC Veľké Dvorníky </a:t>
          </a:r>
        </a:p>
        <a:p>
          <a:r>
            <a:rPr lang="sk-SK" b="1" dirty="0">
              <a:solidFill>
                <a:schemeClr val="bg1"/>
              </a:solidFill>
            </a:rPr>
            <a:t>odhlásené po jesennej časti</a:t>
          </a:r>
          <a:endParaRPr lang="en-US" b="1" dirty="0">
            <a:solidFill>
              <a:schemeClr val="bg1"/>
            </a:solidFill>
          </a:endParaRPr>
        </a:p>
      </dgm:t>
    </dgm:pt>
    <dgm:pt modelId="{74FA766F-B3F0-4484-98B1-130B975F675A}" type="parTrans" cxnId="{0614A0C2-9040-4F2E-B53C-DD3C12B979AE}">
      <dgm:prSet/>
      <dgm:spPr/>
      <dgm:t>
        <a:bodyPr/>
        <a:lstStyle/>
        <a:p>
          <a:endParaRPr lang="en-US"/>
        </a:p>
      </dgm:t>
    </dgm:pt>
    <dgm:pt modelId="{C04EACBB-ABEB-42CD-BB31-60B972FF7B02}" type="sibTrans" cxnId="{0614A0C2-9040-4F2E-B53C-DD3C12B979AE}">
      <dgm:prSet/>
      <dgm:spPr/>
      <dgm:t>
        <a:bodyPr/>
        <a:lstStyle/>
        <a:p>
          <a:endParaRPr lang="en-US"/>
        </a:p>
      </dgm:t>
    </dgm:pt>
    <dgm:pt modelId="{040764B3-A016-45D8-B0D9-0624EAC40A03}">
      <dgm:prSet/>
      <dgm:spPr/>
      <dgm:t>
        <a:bodyPr/>
        <a:lstStyle/>
        <a:p>
          <a:r>
            <a:rPr lang="sk-SK" b="1" dirty="0">
              <a:solidFill>
                <a:schemeClr val="bg1"/>
              </a:solidFill>
            </a:rPr>
            <a:t>Najlepší strelec – Nikolas BUJKA </a:t>
          </a:r>
        </a:p>
        <a:p>
          <a:r>
            <a:rPr lang="sk-SK" b="1" dirty="0">
              <a:solidFill>
                <a:schemeClr val="bg1"/>
              </a:solidFill>
            </a:rPr>
            <a:t>FC ŠTK 1914 Šamorín B</a:t>
          </a:r>
          <a:endParaRPr lang="en-US" b="1" dirty="0">
            <a:solidFill>
              <a:schemeClr val="bg1"/>
            </a:solidFill>
          </a:endParaRPr>
        </a:p>
      </dgm:t>
    </dgm:pt>
    <dgm:pt modelId="{789B1FFF-B630-4DD7-BD4D-87649EBCC7C4}" type="parTrans" cxnId="{4DDFEF45-FBEE-4E41-8E8C-89B20037991A}">
      <dgm:prSet/>
      <dgm:spPr/>
      <dgm:t>
        <a:bodyPr/>
        <a:lstStyle/>
        <a:p>
          <a:endParaRPr lang="en-US"/>
        </a:p>
      </dgm:t>
    </dgm:pt>
    <dgm:pt modelId="{C340ED3C-C77E-4658-BFB2-A8796F1A0692}" type="sibTrans" cxnId="{4DDFEF45-FBEE-4E41-8E8C-89B20037991A}">
      <dgm:prSet/>
      <dgm:spPr/>
      <dgm:t>
        <a:bodyPr/>
        <a:lstStyle/>
        <a:p>
          <a:endParaRPr lang="en-US"/>
        </a:p>
      </dgm:t>
    </dgm:pt>
    <dgm:pt modelId="{2D7EE3E1-52C8-4C2D-8F0A-3D1FDE7D8304}">
      <dgm:prSet/>
      <dgm:spPr/>
      <dgm:t>
        <a:bodyPr/>
        <a:lstStyle/>
        <a:p>
          <a:r>
            <a:rPr lang="sk-SK" b="1" dirty="0">
              <a:solidFill>
                <a:schemeClr val="bg1"/>
              </a:solidFill>
            </a:rPr>
            <a:t>Víťaz súťaže Fair-</a:t>
          </a:r>
          <a:r>
            <a:rPr lang="sk-SK" b="1" dirty="0" err="1">
              <a:solidFill>
                <a:schemeClr val="bg1"/>
              </a:solidFill>
            </a:rPr>
            <a:t>play</a:t>
          </a:r>
          <a:endParaRPr lang="sk-SK" b="1" dirty="0">
            <a:solidFill>
              <a:schemeClr val="bg1"/>
            </a:solidFill>
          </a:endParaRPr>
        </a:p>
        <a:p>
          <a:r>
            <a:rPr lang="sk-SK" b="1" dirty="0">
              <a:solidFill>
                <a:schemeClr val="bg1"/>
              </a:solidFill>
            </a:rPr>
            <a:t>DSC Orechová Potôň</a:t>
          </a:r>
          <a:endParaRPr lang="en-US" b="1" dirty="0">
            <a:solidFill>
              <a:schemeClr val="bg1"/>
            </a:solidFill>
          </a:endParaRPr>
        </a:p>
      </dgm:t>
    </dgm:pt>
    <dgm:pt modelId="{E869DEE6-CC17-414F-819A-BEB983C0AC12}" type="parTrans" cxnId="{03140373-7B64-46E7-98CD-23DE93EDEB59}">
      <dgm:prSet/>
      <dgm:spPr/>
      <dgm:t>
        <a:bodyPr/>
        <a:lstStyle/>
        <a:p>
          <a:endParaRPr lang="en-US"/>
        </a:p>
      </dgm:t>
    </dgm:pt>
    <dgm:pt modelId="{3D83B2F2-2A4B-4B26-BD3C-B6A19B479B36}" type="sibTrans" cxnId="{03140373-7B64-46E7-98CD-23DE93EDEB59}">
      <dgm:prSet/>
      <dgm:spPr/>
      <dgm:t>
        <a:bodyPr/>
        <a:lstStyle/>
        <a:p>
          <a:endParaRPr lang="en-US"/>
        </a:p>
      </dgm:t>
    </dgm:pt>
    <dgm:pt modelId="{074A4B4F-70F0-4B6B-89F8-A70CE16C9713}" type="pres">
      <dgm:prSet presAssocID="{4C8D6AE3-601D-430F-8174-5BC47993E12D}" presName="linear" presStyleCnt="0">
        <dgm:presLayoutVars>
          <dgm:animLvl val="lvl"/>
          <dgm:resizeHandles val="exact"/>
        </dgm:presLayoutVars>
      </dgm:prSet>
      <dgm:spPr/>
    </dgm:pt>
    <dgm:pt modelId="{36A90D1B-E15F-40A5-AFDB-7619F962D8C7}" type="pres">
      <dgm:prSet presAssocID="{58BB8D10-D865-4A0D-9B4C-91EB9B22111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233F9B4-398F-4D7A-B988-67B20C9D9CEB}" type="pres">
      <dgm:prSet presAssocID="{47F39B2D-7052-45CD-9E8C-68EAD2F5E163}" presName="spacer" presStyleCnt="0"/>
      <dgm:spPr/>
    </dgm:pt>
    <dgm:pt modelId="{F2ACA179-B9A3-42FC-BA13-C3B16DA59BF6}" type="pres">
      <dgm:prSet presAssocID="{22207BB2-596A-4B0B-BE49-E494EF97524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E0D7307-4EFE-4F81-AB75-AF6E8114772E}" type="pres">
      <dgm:prSet presAssocID="{2EB9F645-1AC6-4ACA-9238-B486D0C07D6C}" presName="spacer" presStyleCnt="0"/>
      <dgm:spPr/>
    </dgm:pt>
    <dgm:pt modelId="{B5FA6A43-D12C-46D8-BB22-374F3474E50A}" type="pres">
      <dgm:prSet presAssocID="{97903893-2C13-40C1-8E65-423FC2AFE3A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611DBF2-F915-4F46-8FD2-3636CC24B82A}" type="pres">
      <dgm:prSet presAssocID="{C04EACBB-ABEB-42CD-BB31-60B972FF7B02}" presName="spacer" presStyleCnt="0"/>
      <dgm:spPr/>
    </dgm:pt>
    <dgm:pt modelId="{0A1BE651-F4C3-4B33-A2D7-47FBCEF221B1}" type="pres">
      <dgm:prSet presAssocID="{040764B3-A016-45D8-B0D9-0624EAC40A0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FC5BF31-4E5F-4728-8104-B2FACE906985}" type="pres">
      <dgm:prSet presAssocID="{C340ED3C-C77E-4658-BFB2-A8796F1A0692}" presName="spacer" presStyleCnt="0"/>
      <dgm:spPr/>
    </dgm:pt>
    <dgm:pt modelId="{A8B25004-828D-46FF-936C-B3C90FA87693}" type="pres">
      <dgm:prSet presAssocID="{2D7EE3E1-52C8-4C2D-8F0A-3D1FDE7D830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F24F308-DFB2-45D1-9504-1AB9191DA714}" type="presOf" srcId="{22207BB2-596A-4B0B-BE49-E494EF97524F}" destId="{F2ACA179-B9A3-42FC-BA13-C3B16DA59BF6}" srcOrd="0" destOrd="0" presId="urn:microsoft.com/office/officeart/2005/8/layout/vList2"/>
    <dgm:cxn modelId="{8DD3D919-182E-42B4-AE91-042DDD21E625}" type="presOf" srcId="{2D7EE3E1-52C8-4C2D-8F0A-3D1FDE7D8304}" destId="{A8B25004-828D-46FF-936C-B3C90FA87693}" srcOrd="0" destOrd="0" presId="urn:microsoft.com/office/officeart/2005/8/layout/vList2"/>
    <dgm:cxn modelId="{2A8ABF24-D7D1-43D6-8D96-B4FD14360130}" type="presOf" srcId="{58BB8D10-D865-4A0D-9B4C-91EB9B22111F}" destId="{36A90D1B-E15F-40A5-AFDB-7619F962D8C7}" srcOrd="0" destOrd="0" presId="urn:microsoft.com/office/officeart/2005/8/layout/vList2"/>
    <dgm:cxn modelId="{4DDFEF45-FBEE-4E41-8E8C-89B20037991A}" srcId="{4C8D6AE3-601D-430F-8174-5BC47993E12D}" destId="{040764B3-A016-45D8-B0D9-0624EAC40A03}" srcOrd="3" destOrd="0" parTransId="{789B1FFF-B630-4DD7-BD4D-87649EBCC7C4}" sibTransId="{C340ED3C-C77E-4658-BFB2-A8796F1A0692}"/>
    <dgm:cxn modelId="{9A732B67-907C-4905-BD01-D3FF6022333E}" type="presOf" srcId="{040764B3-A016-45D8-B0D9-0624EAC40A03}" destId="{0A1BE651-F4C3-4B33-A2D7-47FBCEF221B1}" srcOrd="0" destOrd="0" presId="urn:microsoft.com/office/officeart/2005/8/layout/vList2"/>
    <dgm:cxn modelId="{03140373-7B64-46E7-98CD-23DE93EDEB59}" srcId="{4C8D6AE3-601D-430F-8174-5BC47993E12D}" destId="{2D7EE3E1-52C8-4C2D-8F0A-3D1FDE7D8304}" srcOrd="4" destOrd="0" parTransId="{E869DEE6-CC17-414F-819A-BEB983C0AC12}" sibTransId="{3D83B2F2-2A4B-4B26-BD3C-B6A19B479B36}"/>
    <dgm:cxn modelId="{4F4A3054-6947-4508-B131-767C3A645467}" type="presOf" srcId="{4C8D6AE3-601D-430F-8174-5BC47993E12D}" destId="{074A4B4F-70F0-4B6B-89F8-A70CE16C9713}" srcOrd="0" destOrd="0" presId="urn:microsoft.com/office/officeart/2005/8/layout/vList2"/>
    <dgm:cxn modelId="{26983581-CE4B-4B39-9E1E-E5573EDB5728}" srcId="{4C8D6AE3-601D-430F-8174-5BC47993E12D}" destId="{58BB8D10-D865-4A0D-9B4C-91EB9B22111F}" srcOrd="0" destOrd="0" parTransId="{9CC730C6-390F-4A9E-8174-CFECC5F0B23B}" sibTransId="{47F39B2D-7052-45CD-9E8C-68EAD2F5E163}"/>
    <dgm:cxn modelId="{0614A0C2-9040-4F2E-B53C-DD3C12B979AE}" srcId="{4C8D6AE3-601D-430F-8174-5BC47993E12D}" destId="{97903893-2C13-40C1-8E65-423FC2AFE3AD}" srcOrd="2" destOrd="0" parTransId="{74FA766F-B3F0-4484-98B1-130B975F675A}" sibTransId="{C04EACBB-ABEB-42CD-BB31-60B972FF7B02}"/>
    <dgm:cxn modelId="{105BBBCC-DC14-4776-A747-6D54E7A7B489}" srcId="{4C8D6AE3-601D-430F-8174-5BC47993E12D}" destId="{22207BB2-596A-4B0B-BE49-E494EF97524F}" srcOrd="1" destOrd="0" parTransId="{C55F2BCC-F418-4798-8506-1372BDD63435}" sibTransId="{2EB9F645-1AC6-4ACA-9238-B486D0C07D6C}"/>
    <dgm:cxn modelId="{AA2B8CFF-C59E-49E4-A800-4FA595C327F9}" type="presOf" srcId="{97903893-2C13-40C1-8E65-423FC2AFE3AD}" destId="{B5FA6A43-D12C-46D8-BB22-374F3474E50A}" srcOrd="0" destOrd="0" presId="urn:microsoft.com/office/officeart/2005/8/layout/vList2"/>
    <dgm:cxn modelId="{A4852ADA-8428-4883-B686-89E41A876E7E}" type="presParOf" srcId="{074A4B4F-70F0-4B6B-89F8-A70CE16C9713}" destId="{36A90D1B-E15F-40A5-AFDB-7619F962D8C7}" srcOrd="0" destOrd="0" presId="urn:microsoft.com/office/officeart/2005/8/layout/vList2"/>
    <dgm:cxn modelId="{F3F60EC4-4EB0-4CAF-9B6B-88B616EB4429}" type="presParOf" srcId="{074A4B4F-70F0-4B6B-89F8-A70CE16C9713}" destId="{1233F9B4-398F-4D7A-B988-67B20C9D9CEB}" srcOrd="1" destOrd="0" presId="urn:microsoft.com/office/officeart/2005/8/layout/vList2"/>
    <dgm:cxn modelId="{3D825C2B-D151-43D4-A065-A3CA2B1D5B31}" type="presParOf" srcId="{074A4B4F-70F0-4B6B-89F8-A70CE16C9713}" destId="{F2ACA179-B9A3-42FC-BA13-C3B16DA59BF6}" srcOrd="2" destOrd="0" presId="urn:microsoft.com/office/officeart/2005/8/layout/vList2"/>
    <dgm:cxn modelId="{1A9F3724-C042-4C81-AF09-7BDAC0692EA0}" type="presParOf" srcId="{074A4B4F-70F0-4B6B-89F8-A70CE16C9713}" destId="{8E0D7307-4EFE-4F81-AB75-AF6E8114772E}" srcOrd="3" destOrd="0" presId="urn:microsoft.com/office/officeart/2005/8/layout/vList2"/>
    <dgm:cxn modelId="{7598E895-E612-4C2C-8EB6-840E3BE925F0}" type="presParOf" srcId="{074A4B4F-70F0-4B6B-89F8-A70CE16C9713}" destId="{B5FA6A43-D12C-46D8-BB22-374F3474E50A}" srcOrd="4" destOrd="0" presId="urn:microsoft.com/office/officeart/2005/8/layout/vList2"/>
    <dgm:cxn modelId="{5DAB5DAB-A724-4F54-8203-0DDA228168E2}" type="presParOf" srcId="{074A4B4F-70F0-4B6B-89F8-A70CE16C9713}" destId="{3611DBF2-F915-4F46-8FD2-3636CC24B82A}" srcOrd="5" destOrd="0" presId="urn:microsoft.com/office/officeart/2005/8/layout/vList2"/>
    <dgm:cxn modelId="{C78FB1DD-77A3-4B46-AC66-EE61A7C4F716}" type="presParOf" srcId="{074A4B4F-70F0-4B6B-89F8-A70CE16C9713}" destId="{0A1BE651-F4C3-4B33-A2D7-47FBCEF221B1}" srcOrd="6" destOrd="0" presId="urn:microsoft.com/office/officeart/2005/8/layout/vList2"/>
    <dgm:cxn modelId="{8D1F7CB7-AB4F-47C7-9DD0-0831F7CE6162}" type="presParOf" srcId="{074A4B4F-70F0-4B6B-89F8-A70CE16C9713}" destId="{1FC5BF31-4E5F-4728-8104-B2FACE906985}" srcOrd="7" destOrd="0" presId="urn:microsoft.com/office/officeart/2005/8/layout/vList2"/>
    <dgm:cxn modelId="{C60E0150-A4F8-4AB7-A2E7-4607DE4320A6}" type="presParOf" srcId="{074A4B4F-70F0-4B6B-89F8-A70CE16C9713}" destId="{A8B25004-828D-46FF-936C-B3C90FA8769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257AECB-6BE7-42F9-9BC0-A16DA41AFDA6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DB55973-B386-4010-9BB9-884FFAD0D547}">
      <dgm:prSet/>
      <dgm:spPr/>
      <dgm:t>
        <a:bodyPr/>
        <a:lstStyle/>
        <a:p>
          <a:r>
            <a:rPr lang="sk-SK" b="1" dirty="0">
              <a:solidFill>
                <a:schemeClr val="bg1"/>
              </a:solidFill>
            </a:rPr>
            <a:t>Nová súťaž U9</a:t>
          </a:r>
          <a:endParaRPr lang="en-US" b="1" dirty="0">
            <a:solidFill>
              <a:schemeClr val="bg1"/>
            </a:solidFill>
          </a:endParaRPr>
        </a:p>
      </dgm:t>
    </dgm:pt>
    <dgm:pt modelId="{C67023C4-AD6A-4341-AEAB-101EB7764E6C}" type="parTrans" cxnId="{A1DEEB89-E59A-4126-901D-EFA600628442}">
      <dgm:prSet/>
      <dgm:spPr/>
      <dgm:t>
        <a:bodyPr/>
        <a:lstStyle/>
        <a:p>
          <a:endParaRPr lang="en-US"/>
        </a:p>
      </dgm:t>
    </dgm:pt>
    <dgm:pt modelId="{5CA8D748-C1BE-4452-8DA8-E2F71264164A}" type="sibTrans" cxnId="{A1DEEB89-E59A-4126-901D-EFA600628442}">
      <dgm:prSet/>
      <dgm:spPr/>
      <dgm:t>
        <a:bodyPr/>
        <a:lstStyle/>
        <a:p>
          <a:endParaRPr lang="en-US"/>
        </a:p>
      </dgm:t>
    </dgm:pt>
    <dgm:pt modelId="{7B857067-0D61-4E7D-AC1A-D1FB58198267}">
      <dgm:prSet/>
      <dgm:spPr/>
      <dgm:t>
        <a:bodyPr/>
        <a:lstStyle/>
        <a:p>
          <a:r>
            <a:rPr lang="sk-SK" b="1" dirty="0">
              <a:solidFill>
                <a:schemeClr val="bg1"/>
              </a:solidFill>
            </a:rPr>
            <a:t>Visačky s RP resp. s označením funkcie (T, AT, VM, M, L)</a:t>
          </a:r>
          <a:endParaRPr lang="en-US" b="1" dirty="0">
            <a:solidFill>
              <a:schemeClr val="bg1"/>
            </a:solidFill>
          </a:endParaRPr>
        </a:p>
      </dgm:t>
    </dgm:pt>
    <dgm:pt modelId="{E7BED199-8CB4-4F0B-B721-9357B958C5C3}" type="parTrans" cxnId="{FEBF79C9-C0FA-4892-8142-73EEF1C1FEBD}">
      <dgm:prSet/>
      <dgm:spPr/>
      <dgm:t>
        <a:bodyPr/>
        <a:lstStyle/>
        <a:p>
          <a:endParaRPr lang="en-US"/>
        </a:p>
      </dgm:t>
    </dgm:pt>
    <dgm:pt modelId="{A668639A-A6BD-4C58-B4A6-251191E8CFDD}" type="sibTrans" cxnId="{FEBF79C9-C0FA-4892-8142-73EEF1C1FEBD}">
      <dgm:prSet/>
      <dgm:spPr/>
      <dgm:t>
        <a:bodyPr/>
        <a:lstStyle/>
        <a:p>
          <a:endParaRPr lang="en-US"/>
        </a:p>
      </dgm:t>
    </dgm:pt>
    <dgm:pt modelId="{75755E1D-6631-4829-8B8B-48030A2A8FFB}">
      <dgm:prSet/>
      <dgm:spPr/>
      <dgm:t>
        <a:bodyPr/>
        <a:lstStyle/>
        <a:p>
          <a:r>
            <a:rPr lang="sk-SK" b="1" dirty="0">
              <a:solidFill>
                <a:schemeClr val="bg1"/>
              </a:solidFill>
            </a:rPr>
            <a:t>Identifikácia a konfrontácia len cez ISSF</a:t>
          </a:r>
          <a:endParaRPr lang="en-US" b="1" dirty="0">
            <a:solidFill>
              <a:schemeClr val="bg1"/>
            </a:solidFill>
          </a:endParaRPr>
        </a:p>
      </dgm:t>
    </dgm:pt>
    <dgm:pt modelId="{DCA27CA1-A9C2-4A7D-A842-D5DEC7B4CC5C}" type="parTrans" cxnId="{8C2DB53F-09A8-45D6-811C-BA45F60F49B7}">
      <dgm:prSet/>
      <dgm:spPr/>
      <dgm:t>
        <a:bodyPr/>
        <a:lstStyle/>
        <a:p>
          <a:endParaRPr lang="en-US"/>
        </a:p>
      </dgm:t>
    </dgm:pt>
    <dgm:pt modelId="{EE7FDBBA-658A-4267-9B26-3F2D154F1B17}" type="sibTrans" cxnId="{8C2DB53F-09A8-45D6-811C-BA45F60F49B7}">
      <dgm:prSet/>
      <dgm:spPr/>
      <dgm:t>
        <a:bodyPr/>
        <a:lstStyle/>
        <a:p>
          <a:endParaRPr lang="en-US"/>
        </a:p>
      </dgm:t>
    </dgm:pt>
    <dgm:pt modelId="{2F83B931-5774-421D-94CE-888D0A81535A}">
      <dgm:prSet/>
      <dgm:spPr/>
      <dgm:t>
        <a:bodyPr/>
        <a:lstStyle/>
        <a:p>
          <a:r>
            <a:rPr lang="sk-SK" b="1" dirty="0">
              <a:solidFill>
                <a:schemeClr val="bg1"/>
              </a:solidFill>
            </a:rPr>
            <a:t>V jednom zápase max 4 hráči s cudzím št. občianstvom ako je občianstvo SR</a:t>
          </a:r>
          <a:endParaRPr lang="en-US" b="1" dirty="0">
            <a:solidFill>
              <a:schemeClr val="bg1"/>
            </a:solidFill>
          </a:endParaRPr>
        </a:p>
      </dgm:t>
    </dgm:pt>
    <dgm:pt modelId="{70C51E10-DB4F-4FCF-9FAA-4E598E97B9AD}" type="parTrans" cxnId="{5A7B0655-9194-4F28-A23E-648BCA389B58}">
      <dgm:prSet/>
      <dgm:spPr/>
      <dgm:t>
        <a:bodyPr/>
        <a:lstStyle/>
        <a:p>
          <a:endParaRPr lang="en-US"/>
        </a:p>
      </dgm:t>
    </dgm:pt>
    <dgm:pt modelId="{FC90C662-0213-4B7B-9776-3B83FFC69922}" type="sibTrans" cxnId="{5A7B0655-9194-4F28-A23E-648BCA389B58}">
      <dgm:prSet/>
      <dgm:spPr/>
      <dgm:t>
        <a:bodyPr/>
        <a:lstStyle/>
        <a:p>
          <a:endParaRPr lang="en-US"/>
        </a:p>
      </dgm:t>
    </dgm:pt>
    <dgm:pt modelId="{5CC8109D-2D71-4301-9E0A-4B3A5AD84056}">
      <dgm:prSet/>
      <dgm:spPr/>
      <dgm:t>
        <a:bodyPr/>
        <a:lstStyle/>
        <a:p>
          <a:r>
            <a:rPr lang="sk-SK" b="1" dirty="0">
              <a:solidFill>
                <a:schemeClr val="bg1"/>
              </a:solidFill>
            </a:rPr>
            <a:t>Povinnosti delegáta stretnutia</a:t>
          </a:r>
          <a:endParaRPr lang="en-US" b="1" dirty="0">
            <a:solidFill>
              <a:schemeClr val="bg1"/>
            </a:solidFill>
          </a:endParaRPr>
        </a:p>
      </dgm:t>
    </dgm:pt>
    <dgm:pt modelId="{0C6013DB-47E9-440D-B505-96EE58ED3663}" type="parTrans" cxnId="{5B4710BC-DD57-479B-B0BF-ECB8BBC0C211}">
      <dgm:prSet/>
      <dgm:spPr/>
      <dgm:t>
        <a:bodyPr/>
        <a:lstStyle/>
        <a:p>
          <a:endParaRPr lang="en-US"/>
        </a:p>
      </dgm:t>
    </dgm:pt>
    <dgm:pt modelId="{19BF854A-0E04-4883-A8D8-3546AA040EBE}" type="sibTrans" cxnId="{5B4710BC-DD57-479B-B0BF-ECB8BBC0C211}">
      <dgm:prSet/>
      <dgm:spPr/>
      <dgm:t>
        <a:bodyPr/>
        <a:lstStyle/>
        <a:p>
          <a:endParaRPr lang="en-US"/>
        </a:p>
      </dgm:t>
    </dgm:pt>
    <dgm:pt modelId="{6286572B-55A7-4576-9D8C-072ABE5FD8FB}">
      <dgm:prSet/>
      <dgm:spPr/>
      <dgm:t>
        <a:bodyPr/>
        <a:lstStyle/>
        <a:p>
          <a:r>
            <a:rPr lang="sk-SK" b="1" dirty="0">
              <a:solidFill>
                <a:schemeClr val="bg1"/>
              </a:solidFill>
            </a:rPr>
            <a:t>Pravidlá pre U13, U11 a U9</a:t>
          </a:r>
          <a:endParaRPr lang="en-US" b="1" dirty="0">
            <a:solidFill>
              <a:schemeClr val="bg1"/>
            </a:solidFill>
          </a:endParaRPr>
        </a:p>
      </dgm:t>
    </dgm:pt>
    <dgm:pt modelId="{D274220B-4E1F-49A6-9F9E-BC5923F9A43C}" type="parTrans" cxnId="{AA9BA463-3FAB-4C93-A1BC-0F8DBB1710CA}">
      <dgm:prSet/>
      <dgm:spPr/>
      <dgm:t>
        <a:bodyPr/>
        <a:lstStyle/>
        <a:p>
          <a:endParaRPr lang="en-US"/>
        </a:p>
      </dgm:t>
    </dgm:pt>
    <dgm:pt modelId="{53264246-491A-4956-A110-86C70998D4CF}" type="sibTrans" cxnId="{AA9BA463-3FAB-4C93-A1BC-0F8DBB1710CA}">
      <dgm:prSet/>
      <dgm:spPr/>
      <dgm:t>
        <a:bodyPr/>
        <a:lstStyle/>
        <a:p>
          <a:endParaRPr lang="en-US"/>
        </a:p>
      </dgm:t>
    </dgm:pt>
    <dgm:pt modelId="{E9AFB23F-C032-45D8-9C3D-294CCA57BE7B}">
      <dgm:prSet/>
      <dgm:spPr/>
      <dgm:t>
        <a:bodyPr/>
        <a:lstStyle/>
        <a:p>
          <a:r>
            <a:rPr lang="sk-SK" b="1" dirty="0">
              <a:solidFill>
                <a:srgbClr val="FF0000"/>
              </a:solidFill>
            </a:rPr>
            <a:t>Povinnosti organizátora stretnutia</a:t>
          </a:r>
          <a:endParaRPr lang="en-US" b="1" dirty="0">
            <a:solidFill>
              <a:srgbClr val="FF0000"/>
            </a:solidFill>
          </a:endParaRPr>
        </a:p>
      </dgm:t>
    </dgm:pt>
    <dgm:pt modelId="{08DA8ED5-395A-4955-BC30-7C63CE77DD3A}" type="parTrans" cxnId="{6FF225DC-A976-40C9-A5B7-F43FD9463E5A}">
      <dgm:prSet/>
      <dgm:spPr/>
      <dgm:t>
        <a:bodyPr/>
        <a:lstStyle/>
        <a:p>
          <a:endParaRPr lang="en-US"/>
        </a:p>
      </dgm:t>
    </dgm:pt>
    <dgm:pt modelId="{2A5EB1CA-86EF-4147-A1F2-917C298D847C}" type="sibTrans" cxnId="{6FF225DC-A976-40C9-A5B7-F43FD9463E5A}">
      <dgm:prSet/>
      <dgm:spPr/>
      <dgm:t>
        <a:bodyPr/>
        <a:lstStyle/>
        <a:p>
          <a:endParaRPr lang="en-US"/>
        </a:p>
      </dgm:t>
    </dgm:pt>
    <dgm:pt modelId="{A173772B-FA62-44EC-AAAA-FD5D6090C672}">
      <dgm:prSet/>
      <dgm:spPr/>
      <dgm:t>
        <a:bodyPr/>
        <a:lstStyle/>
        <a:p>
          <a:r>
            <a:rPr lang="sk-SK" b="1" dirty="0">
              <a:solidFill>
                <a:srgbClr val="FF0000"/>
              </a:solidFill>
            </a:rPr>
            <a:t>nezabezpečená zdravotná a usporiadateľská služba – zápas sa nekoná</a:t>
          </a:r>
          <a:endParaRPr lang="en-US" dirty="0">
            <a:solidFill>
              <a:srgbClr val="FF0000"/>
            </a:solidFill>
          </a:endParaRPr>
        </a:p>
      </dgm:t>
    </dgm:pt>
    <dgm:pt modelId="{7D397563-74D9-4AA8-9751-46A482EFC2F9}" type="sibTrans" cxnId="{BCCD4935-99DA-4568-8806-01A76DBF9389}">
      <dgm:prSet/>
      <dgm:spPr/>
      <dgm:t>
        <a:bodyPr/>
        <a:lstStyle/>
        <a:p>
          <a:endParaRPr lang="en-US"/>
        </a:p>
      </dgm:t>
    </dgm:pt>
    <dgm:pt modelId="{87E9C110-3492-49B4-AB2B-BBDAD5F1602C}" type="parTrans" cxnId="{BCCD4935-99DA-4568-8806-01A76DBF9389}">
      <dgm:prSet/>
      <dgm:spPr/>
      <dgm:t>
        <a:bodyPr/>
        <a:lstStyle/>
        <a:p>
          <a:endParaRPr lang="en-US"/>
        </a:p>
      </dgm:t>
    </dgm:pt>
    <dgm:pt modelId="{5FA6E2B1-345B-43A6-9B71-54E4D2244DCE}" type="pres">
      <dgm:prSet presAssocID="{B257AECB-6BE7-42F9-9BC0-A16DA41AFDA6}" presName="Name0" presStyleCnt="0">
        <dgm:presLayoutVars>
          <dgm:dir/>
          <dgm:resizeHandles val="exact"/>
        </dgm:presLayoutVars>
      </dgm:prSet>
      <dgm:spPr/>
    </dgm:pt>
    <dgm:pt modelId="{10087AA4-5A27-40C5-9F3B-E8B13DBE394F}" type="pres">
      <dgm:prSet presAssocID="{BDB55973-B386-4010-9BB9-884FFAD0D547}" presName="node" presStyleLbl="node1" presStyleIdx="0" presStyleCnt="8">
        <dgm:presLayoutVars>
          <dgm:bulletEnabled val="1"/>
        </dgm:presLayoutVars>
      </dgm:prSet>
      <dgm:spPr/>
    </dgm:pt>
    <dgm:pt modelId="{E8BA533E-6E88-44CC-BF9C-AB02CAD93392}" type="pres">
      <dgm:prSet presAssocID="{5CA8D748-C1BE-4452-8DA8-E2F71264164A}" presName="sibTrans" presStyleLbl="sibTrans1D1" presStyleIdx="0" presStyleCnt="7"/>
      <dgm:spPr/>
    </dgm:pt>
    <dgm:pt modelId="{C9D55F24-8712-4324-93D0-DA532960E57E}" type="pres">
      <dgm:prSet presAssocID="{5CA8D748-C1BE-4452-8DA8-E2F71264164A}" presName="connectorText" presStyleLbl="sibTrans1D1" presStyleIdx="0" presStyleCnt="7"/>
      <dgm:spPr/>
    </dgm:pt>
    <dgm:pt modelId="{A49C790B-AD27-4EEF-8363-B05877B7CF8B}" type="pres">
      <dgm:prSet presAssocID="{7B857067-0D61-4E7D-AC1A-D1FB58198267}" presName="node" presStyleLbl="node1" presStyleIdx="1" presStyleCnt="8">
        <dgm:presLayoutVars>
          <dgm:bulletEnabled val="1"/>
        </dgm:presLayoutVars>
      </dgm:prSet>
      <dgm:spPr/>
    </dgm:pt>
    <dgm:pt modelId="{2D37CEE2-699B-4B32-9B44-AAF9EDD5D8B1}" type="pres">
      <dgm:prSet presAssocID="{A668639A-A6BD-4C58-B4A6-251191E8CFDD}" presName="sibTrans" presStyleLbl="sibTrans1D1" presStyleIdx="1" presStyleCnt="7"/>
      <dgm:spPr/>
    </dgm:pt>
    <dgm:pt modelId="{7DDFFD93-82E2-4AF1-9BBF-6247D272979D}" type="pres">
      <dgm:prSet presAssocID="{A668639A-A6BD-4C58-B4A6-251191E8CFDD}" presName="connectorText" presStyleLbl="sibTrans1D1" presStyleIdx="1" presStyleCnt="7"/>
      <dgm:spPr/>
    </dgm:pt>
    <dgm:pt modelId="{15D1C053-4477-441E-BA86-48ACC72D0AA8}" type="pres">
      <dgm:prSet presAssocID="{75755E1D-6631-4829-8B8B-48030A2A8FFB}" presName="node" presStyleLbl="node1" presStyleIdx="2" presStyleCnt="8">
        <dgm:presLayoutVars>
          <dgm:bulletEnabled val="1"/>
        </dgm:presLayoutVars>
      </dgm:prSet>
      <dgm:spPr/>
    </dgm:pt>
    <dgm:pt modelId="{6DA07532-5A47-456F-9B52-7EF8B9870AFC}" type="pres">
      <dgm:prSet presAssocID="{EE7FDBBA-658A-4267-9B26-3F2D154F1B17}" presName="sibTrans" presStyleLbl="sibTrans1D1" presStyleIdx="2" presStyleCnt="7"/>
      <dgm:spPr/>
    </dgm:pt>
    <dgm:pt modelId="{1AF20415-1738-4544-8D7E-D6C1489CE051}" type="pres">
      <dgm:prSet presAssocID="{EE7FDBBA-658A-4267-9B26-3F2D154F1B17}" presName="connectorText" presStyleLbl="sibTrans1D1" presStyleIdx="2" presStyleCnt="7"/>
      <dgm:spPr/>
    </dgm:pt>
    <dgm:pt modelId="{5AA7DA35-7270-4500-AD41-505EBBB67F44}" type="pres">
      <dgm:prSet presAssocID="{2F83B931-5774-421D-94CE-888D0A81535A}" presName="node" presStyleLbl="node1" presStyleIdx="3" presStyleCnt="8">
        <dgm:presLayoutVars>
          <dgm:bulletEnabled val="1"/>
        </dgm:presLayoutVars>
      </dgm:prSet>
      <dgm:spPr/>
    </dgm:pt>
    <dgm:pt modelId="{B957E6EB-C2E3-4E5B-816F-12CAAAC5F36E}" type="pres">
      <dgm:prSet presAssocID="{FC90C662-0213-4B7B-9776-3B83FFC69922}" presName="sibTrans" presStyleLbl="sibTrans1D1" presStyleIdx="3" presStyleCnt="7"/>
      <dgm:spPr/>
    </dgm:pt>
    <dgm:pt modelId="{2F8F7C8D-0C1C-458C-AACF-AE2E24B14758}" type="pres">
      <dgm:prSet presAssocID="{FC90C662-0213-4B7B-9776-3B83FFC69922}" presName="connectorText" presStyleLbl="sibTrans1D1" presStyleIdx="3" presStyleCnt="7"/>
      <dgm:spPr/>
    </dgm:pt>
    <dgm:pt modelId="{33AF8015-EAA1-47D5-8D68-59A7D42FC7E0}" type="pres">
      <dgm:prSet presAssocID="{5CC8109D-2D71-4301-9E0A-4B3A5AD84056}" presName="node" presStyleLbl="node1" presStyleIdx="4" presStyleCnt="8">
        <dgm:presLayoutVars>
          <dgm:bulletEnabled val="1"/>
        </dgm:presLayoutVars>
      </dgm:prSet>
      <dgm:spPr/>
    </dgm:pt>
    <dgm:pt modelId="{7984DAEA-554F-417D-B831-25E252C50C34}" type="pres">
      <dgm:prSet presAssocID="{19BF854A-0E04-4883-A8D8-3546AA040EBE}" presName="sibTrans" presStyleLbl="sibTrans1D1" presStyleIdx="4" presStyleCnt="7"/>
      <dgm:spPr/>
    </dgm:pt>
    <dgm:pt modelId="{E6B3A481-F414-420C-8DB9-91BE617316BD}" type="pres">
      <dgm:prSet presAssocID="{19BF854A-0E04-4883-A8D8-3546AA040EBE}" presName="connectorText" presStyleLbl="sibTrans1D1" presStyleIdx="4" presStyleCnt="7"/>
      <dgm:spPr/>
    </dgm:pt>
    <dgm:pt modelId="{2B5802E3-99C5-4083-B60A-DA9CB81073E8}" type="pres">
      <dgm:prSet presAssocID="{6286572B-55A7-4576-9D8C-072ABE5FD8FB}" presName="node" presStyleLbl="node1" presStyleIdx="5" presStyleCnt="8" custLinFactNeighborX="1362">
        <dgm:presLayoutVars>
          <dgm:bulletEnabled val="1"/>
        </dgm:presLayoutVars>
      </dgm:prSet>
      <dgm:spPr/>
    </dgm:pt>
    <dgm:pt modelId="{344F0E64-0924-430D-B5F7-D60E3C318358}" type="pres">
      <dgm:prSet presAssocID="{53264246-491A-4956-A110-86C70998D4CF}" presName="sibTrans" presStyleLbl="sibTrans1D1" presStyleIdx="5" presStyleCnt="7"/>
      <dgm:spPr/>
    </dgm:pt>
    <dgm:pt modelId="{504384F1-826F-401E-8A5E-5378511B4A25}" type="pres">
      <dgm:prSet presAssocID="{53264246-491A-4956-A110-86C70998D4CF}" presName="connectorText" presStyleLbl="sibTrans1D1" presStyleIdx="5" presStyleCnt="7"/>
      <dgm:spPr/>
    </dgm:pt>
    <dgm:pt modelId="{17AA4E92-910F-43ED-8B89-D5BB9A956B9D}" type="pres">
      <dgm:prSet presAssocID="{E9AFB23F-C032-45D8-9C3D-294CCA57BE7B}" presName="node" presStyleLbl="node1" presStyleIdx="6" presStyleCnt="8">
        <dgm:presLayoutVars>
          <dgm:bulletEnabled val="1"/>
        </dgm:presLayoutVars>
      </dgm:prSet>
      <dgm:spPr/>
    </dgm:pt>
    <dgm:pt modelId="{71935EEB-62FA-4B9A-85FD-2C1AA4902E31}" type="pres">
      <dgm:prSet presAssocID="{2A5EB1CA-86EF-4147-A1F2-917C298D847C}" presName="sibTrans" presStyleLbl="sibTrans1D1" presStyleIdx="6" presStyleCnt="7"/>
      <dgm:spPr/>
    </dgm:pt>
    <dgm:pt modelId="{2C14EEC9-82D5-4901-86A0-E969F6618607}" type="pres">
      <dgm:prSet presAssocID="{2A5EB1CA-86EF-4147-A1F2-917C298D847C}" presName="connectorText" presStyleLbl="sibTrans1D1" presStyleIdx="6" presStyleCnt="7"/>
      <dgm:spPr/>
    </dgm:pt>
    <dgm:pt modelId="{7AFB734F-40B4-4835-B292-A3DCC0EACBD2}" type="pres">
      <dgm:prSet presAssocID="{A173772B-FA62-44EC-AAAA-FD5D6090C672}" presName="node" presStyleLbl="node1" presStyleIdx="7" presStyleCnt="8">
        <dgm:presLayoutVars>
          <dgm:bulletEnabled val="1"/>
        </dgm:presLayoutVars>
      </dgm:prSet>
      <dgm:spPr/>
    </dgm:pt>
  </dgm:ptLst>
  <dgm:cxnLst>
    <dgm:cxn modelId="{1C3BCA03-9F10-4DD3-BA8F-CA646D9F5ADE}" type="presOf" srcId="{BDB55973-B386-4010-9BB9-884FFAD0D547}" destId="{10087AA4-5A27-40C5-9F3B-E8B13DBE394F}" srcOrd="0" destOrd="0" presId="urn:microsoft.com/office/officeart/2016/7/layout/RepeatingBendingProcessNew"/>
    <dgm:cxn modelId="{4F490005-56F0-4D36-A8C3-8D8432B432DD}" type="presOf" srcId="{19BF854A-0E04-4883-A8D8-3546AA040EBE}" destId="{7984DAEA-554F-417D-B831-25E252C50C34}" srcOrd="0" destOrd="0" presId="urn:microsoft.com/office/officeart/2016/7/layout/RepeatingBendingProcessNew"/>
    <dgm:cxn modelId="{94C19D0A-39A8-4FDF-B7C0-652A840453B9}" type="presOf" srcId="{5CA8D748-C1BE-4452-8DA8-E2F71264164A}" destId="{C9D55F24-8712-4324-93D0-DA532960E57E}" srcOrd="1" destOrd="0" presId="urn:microsoft.com/office/officeart/2016/7/layout/RepeatingBendingProcessNew"/>
    <dgm:cxn modelId="{EE488511-1F06-4D46-B7C5-A1A445897247}" type="presOf" srcId="{5CA8D748-C1BE-4452-8DA8-E2F71264164A}" destId="{E8BA533E-6E88-44CC-BF9C-AB02CAD93392}" srcOrd="0" destOrd="0" presId="urn:microsoft.com/office/officeart/2016/7/layout/RepeatingBendingProcessNew"/>
    <dgm:cxn modelId="{30022514-1616-4CE9-BE7C-FBD89624FD65}" type="presOf" srcId="{19BF854A-0E04-4883-A8D8-3546AA040EBE}" destId="{E6B3A481-F414-420C-8DB9-91BE617316BD}" srcOrd="1" destOrd="0" presId="urn:microsoft.com/office/officeart/2016/7/layout/RepeatingBendingProcessNew"/>
    <dgm:cxn modelId="{38EADC15-2BFE-45EE-9794-E90F827626CE}" type="presOf" srcId="{EE7FDBBA-658A-4267-9B26-3F2D154F1B17}" destId="{1AF20415-1738-4544-8D7E-D6C1489CE051}" srcOrd="1" destOrd="0" presId="urn:microsoft.com/office/officeart/2016/7/layout/RepeatingBendingProcessNew"/>
    <dgm:cxn modelId="{5FEA5521-4AFC-4CDC-AA97-117005991DA1}" type="presOf" srcId="{53264246-491A-4956-A110-86C70998D4CF}" destId="{504384F1-826F-401E-8A5E-5378511B4A25}" srcOrd="1" destOrd="0" presId="urn:microsoft.com/office/officeart/2016/7/layout/RepeatingBendingProcessNew"/>
    <dgm:cxn modelId="{9C5AC523-F40B-4974-AB0D-1620B0826759}" type="presOf" srcId="{75755E1D-6631-4829-8B8B-48030A2A8FFB}" destId="{15D1C053-4477-441E-BA86-48ACC72D0AA8}" srcOrd="0" destOrd="0" presId="urn:microsoft.com/office/officeart/2016/7/layout/RepeatingBendingProcessNew"/>
    <dgm:cxn modelId="{1D485731-5D13-4C04-8CBD-DF617DCE244A}" type="presOf" srcId="{6286572B-55A7-4576-9D8C-072ABE5FD8FB}" destId="{2B5802E3-99C5-4083-B60A-DA9CB81073E8}" srcOrd="0" destOrd="0" presId="urn:microsoft.com/office/officeart/2016/7/layout/RepeatingBendingProcessNew"/>
    <dgm:cxn modelId="{BCCD4935-99DA-4568-8806-01A76DBF9389}" srcId="{B257AECB-6BE7-42F9-9BC0-A16DA41AFDA6}" destId="{A173772B-FA62-44EC-AAAA-FD5D6090C672}" srcOrd="7" destOrd="0" parTransId="{87E9C110-3492-49B4-AB2B-BBDAD5F1602C}" sibTransId="{7D397563-74D9-4AA8-9751-46A482EFC2F9}"/>
    <dgm:cxn modelId="{8C2DB53F-09A8-45D6-811C-BA45F60F49B7}" srcId="{B257AECB-6BE7-42F9-9BC0-A16DA41AFDA6}" destId="{75755E1D-6631-4829-8B8B-48030A2A8FFB}" srcOrd="2" destOrd="0" parTransId="{DCA27CA1-A9C2-4A7D-A842-D5DEC7B4CC5C}" sibTransId="{EE7FDBBA-658A-4267-9B26-3F2D154F1B17}"/>
    <dgm:cxn modelId="{D6CE4661-71DC-4F11-B0BD-E40FB6BAFA83}" type="presOf" srcId="{A173772B-FA62-44EC-AAAA-FD5D6090C672}" destId="{7AFB734F-40B4-4835-B292-A3DCC0EACBD2}" srcOrd="0" destOrd="0" presId="urn:microsoft.com/office/officeart/2016/7/layout/RepeatingBendingProcessNew"/>
    <dgm:cxn modelId="{AA9BA463-3FAB-4C93-A1BC-0F8DBB1710CA}" srcId="{B257AECB-6BE7-42F9-9BC0-A16DA41AFDA6}" destId="{6286572B-55A7-4576-9D8C-072ABE5FD8FB}" srcOrd="5" destOrd="0" parTransId="{D274220B-4E1F-49A6-9F9E-BC5923F9A43C}" sibTransId="{53264246-491A-4956-A110-86C70998D4CF}"/>
    <dgm:cxn modelId="{9E96DD43-8F53-48F1-B6CB-E8F806A0719C}" type="presOf" srcId="{B257AECB-6BE7-42F9-9BC0-A16DA41AFDA6}" destId="{5FA6E2B1-345B-43A6-9B71-54E4D2244DCE}" srcOrd="0" destOrd="0" presId="urn:microsoft.com/office/officeart/2016/7/layout/RepeatingBendingProcessNew"/>
    <dgm:cxn modelId="{6F87B065-799D-4AF9-8C42-06A67422AF2B}" type="presOf" srcId="{2F83B931-5774-421D-94CE-888D0A81535A}" destId="{5AA7DA35-7270-4500-AD41-505EBBB67F44}" srcOrd="0" destOrd="0" presId="urn:microsoft.com/office/officeart/2016/7/layout/RepeatingBendingProcessNew"/>
    <dgm:cxn modelId="{28864446-F6F0-43A8-BE75-46C0375C0A8A}" type="presOf" srcId="{2A5EB1CA-86EF-4147-A1F2-917C298D847C}" destId="{2C14EEC9-82D5-4901-86A0-E969F6618607}" srcOrd="1" destOrd="0" presId="urn:microsoft.com/office/officeart/2016/7/layout/RepeatingBendingProcessNew"/>
    <dgm:cxn modelId="{8E868066-2FDA-44EC-B62E-A3959BD21007}" type="presOf" srcId="{2A5EB1CA-86EF-4147-A1F2-917C298D847C}" destId="{71935EEB-62FA-4B9A-85FD-2C1AA4902E31}" srcOrd="0" destOrd="0" presId="urn:microsoft.com/office/officeart/2016/7/layout/RepeatingBendingProcessNew"/>
    <dgm:cxn modelId="{5A7B0655-9194-4F28-A23E-648BCA389B58}" srcId="{B257AECB-6BE7-42F9-9BC0-A16DA41AFDA6}" destId="{2F83B931-5774-421D-94CE-888D0A81535A}" srcOrd="3" destOrd="0" parTransId="{70C51E10-DB4F-4FCF-9FAA-4E598E97B9AD}" sibTransId="{FC90C662-0213-4B7B-9776-3B83FFC69922}"/>
    <dgm:cxn modelId="{AB4F8255-9A2B-4BC6-95D1-9EC0599BAF16}" type="presOf" srcId="{53264246-491A-4956-A110-86C70998D4CF}" destId="{344F0E64-0924-430D-B5F7-D60E3C318358}" srcOrd="0" destOrd="0" presId="urn:microsoft.com/office/officeart/2016/7/layout/RepeatingBendingProcessNew"/>
    <dgm:cxn modelId="{A1DEEB89-E59A-4126-901D-EFA600628442}" srcId="{B257AECB-6BE7-42F9-9BC0-A16DA41AFDA6}" destId="{BDB55973-B386-4010-9BB9-884FFAD0D547}" srcOrd="0" destOrd="0" parTransId="{C67023C4-AD6A-4341-AEAB-101EB7764E6C}" sibTransId="{5CA8D748-C1BE-4452-8DA8-E2F71264164A}"/>
    <dgm:cxn modelId="{63132993-B9D5-4206-BCC4-4F80BFA0598A}" type="presOf" srcId="{FC90C662-0213-4B7B-9776-3B83FFC69922}" destId="{B957E6EB-C2E3-4E5B-816F-12CAAAC5F36E}" srcOrd="0" destOrd="0" presId="urn:microsoft.com/office/officeart/2016/7/layout/RepeatingBendingProcessNew"/>
    <dgm:cxn modelId="{1576E893-624B-4EA7-B797-FA6BE1737D26}" type="presOf" srcId="{A668639A-A6BD-4C58-B4A6-251191E8CFDD}" destId="{7DDFFD93-82E2-4AF1-9BBF-6247D272979D}" srcOrd="1" destOrd="0" presId="urn:microsoft.com/office/officeart/2016/7/layout/RepeatingBendingProcessNew"/>
    <dgm:cxn modelId="{370227A1-3514-4780-B7A6-827B9CFE8075}" type="presOf" srcId="{FC90C662-0213-4B7B-9776-3B83FFC69922}" destId="{2F8F7C8D-0C1C-458C-AACF-AE2E24B14758}" srcOrd="1" destOrd="0" presId="urn:microsoft.com/office/officeart/2016/7/layout/RepeatingBendingProcessNew"/>
    <dgm:cxn modelId="{FCE85EA2-062A-43E4-A9D7-CAE7BC70E6F7}" type="presOf" srcId="{E9AFB23F-C032-45D8-9C3D-294CCA57BE7B}" destId="{17AA4E92-910F-43ED-8B89-D5BB9A956B9D}" srcOrd="0" destOrd="0" presId="urn:microsoft.com/office/officeart/2016/7/layout/RepeatingBendingProcessNew"/>
    <dgm:cxn modelId="{D994C4B3-7A65-46E3-8F80-D44482F120C9}" type="presOf" srcId="{7B857067-0D61-4E7D-AC1A-D1FB58198267}" destId="{A49C790B-AD27-4EEF-8363-B05877B7CF8B}" srcOrd="0" destOrd="0" presId="urn:microsoft.com/office/officeart/2016/7/layout/RepeatingBendingProcessNew"/>
    <dgm:cxn modelId="{5B4710BC-DD57-479B-B0BF-ECB8BBC0C211}" srcId="{B257AECB-6BE7-42F9-9BC0-A16DA41AFDA6}" destId="{5CC8109D-2D71-4301-9E0A-4B3A5AD84056}" srcOrd="4" destOrd="0" parTransId="{0C6013DB-47E9-440D-B505-96EE58ED3663}" sibTransId="{19BF854A-0E04-4883-A8D8-3546AA040EBE}"/>
    <dgm:cxn modelId="{FEBF79C9-C0FA-4892-8142-73EEF1C1FEBD}" srcId="{B257AECB-6BE7-42F9-9BC0-A16DA41AFDA6}" destId="{7B857067-0D61-4E7D-AC1A-D1FB58198267}" srcOrd="1" destOrd="0" parTransId="{E7BED199-8CB4-4F0B-B721-9357B958C5C3}" sibTransId="{A668639A-A6BD-4C58-B4A6-251191E8CFDD}"/>
    <dgm:cxn modelId="{2893D9CB-3164-4830-89D9-2D21A3F3B954}" type="presOf" srcId="{5CC8109D-2D71-4301-9E0A-4B3A5AD84056}" destId="{33AF8015-EAA1-47D5-8D68-59A7D42FC7E0}" srcOrd="0" destOrd="0" presId="urn:microsoft.com/office/officeart/2016/7/layout/RepeatingBendingProcessNew"/>
    <dgm:cxn modelId="{6FF225DC-A976-40C9-A5B7-F43FD9463E5A}" srcId="{B257AECB-6BE7-42F9-9BC0-A16DA41AFDA6}" destId="{E9AFB23F-C032-45D8-9C3D-294CCA57BE7B}" srcOrd="6" destOrd="0" parTransId="{08DA8ED5-395A-4955-BC30-7C63CE77DD3A}" sibTransId="{2A5EB1CA-86EF-4147-A1F2-917C298D847C}"/>
    <dgm:cxn modelId="{610171DC-0B3A-458F-BAEC-3B090C2988CC}" type="presOf" srcId="{A668639A-A6BD-4C58-B4A6-251191E8CFDD}" destId="{2D37CEE2-699B-4B32-9B44-AAF9EDD5D8B1}" srcOrd="0" destOrd="0" presId="urn:microsoft.com/office/officeart/2016/7/layout/RepeatingBendingProcessNew"/>
    <dgm:cxn modelId="{A81C71F5-68D9-43E2-86A4-4C9E88DCEFC5}" type="presOf" srcId="{EE7FDBBA-658A-4267-9B26-3F2D154F1B17}" destId="{6DA07532-5A47-456F-9B52-7EF8B9870AFC}" srcOrd="0" destOrd="0" presId="urn:microsoft.com/office/officeart/2016/7/layout/RepeatingBendingProcessNew"/>
    <dgm:cxn modelId="{ACCF6286-CE5B-430E-A85E-8BBEB801661A}" type="presParOf" srcId="{5FA6E2B1-345B-43A6-9B71-54E4D2244DCE}" destId="{10087AA4-5A27-40C5-9F3B-E8B13DBE394F}" srcOrd="0" destOrd="0" presId="urn:microsoft.com/office/officeart/2016/7/layout/RepeatingBendingProcessNew"/>
    <dgm:cxn modelId="{DCA41DB2-4CA7-4E71-859C-5E0D8705C765}" type="presParOf" srcId="{5FA6E2B1-345B-43A6-9B71-54E4D2244DCE}" destId="{E8BA533E-6E88-44CC-BF9C-AB02CAD93392}" srcOrd="1" destOrd="0" presId="urn:microsoft.com/office/officeart/2016/7/layout/RepeatingBendingProcessNew"/>
    <dgm:cxn modelId="{C2D85EF0-5D38-4D36-BF68-901FB33E9234}" type="presParOf" srcId="{E8BA533E-6E88-44CC-BF9C-AB02CAD93392}" destId="{C9D55F24-8712-4324-93D0-DA532960E57E}" srcOrd="0" destOrd="0" presId="urn:microsoft.com/office/officeart/2016/7/layout/RepeatingBendingProcessNew"/>
    <dgm:cxn modelId="{C2E82B23-762B-4576-8F11-0084A8E130C5}" type="presParOf" srcId="{5FA6E2B1-345B-43A6-9B71-54E4D2244DCE}" destId="{A49C790B-AD27-4EEF-8363-B05877B7CF8B}" srcOrd="2" destOrd="0" presId="urn:microsoft.com/office/officeart/2016/7/layout/RepeatingBendingProcessNew"/>
    <dgm:cxn modelId="{875588F3-6F1D-4C31-90BA-FCF93C7D3E1F}" type="presParOf" srcId="{5FA6E2B1-345B-43A6-9B71-54E4D2244DCE}" destId="{2D37CEE2-699B-4B32-9B44-AAF9EDD5D8B1}" srcOrd="3" destOrd="0" presId="urn:microsoft.com/office/officeart/2016/7/layout/RepeatingBendingProcessNew"/>
    <dgm:cxn modelId="{EA75103C-001A-4276-AB55-6F923ACE179D}" type="presParOf" srcId="{2D37CEE2-699B-4B32-9B44-AAF9EDD5D8B1}" destId="{7DDFFD93-82E2-4AF1-9BBF-6247D272979D}" srcOrd="0" destOrd="0" presId="urn:microsoft.com/office/officeart/2016/7/layout/RepeatingBendingProcessNew"/>
    <dgm:cxn modelId="{F0BF3B3F-A8D2-4E67-922E-2227AE38E9CA}" type="presParOf" srcId="{5FA6E2B1-345B-43A6-9B71-54E4D2244DCE}" destId="{15D1C053-4477-441E-BA86-48ACC72D0AA8}" srcOrd="4" destOrd="0" presId="urn:microsoft.com/office/officeart/2016/7/layout/RepeatingBendingProcessNew"/>
    <dgm:cxn modelId="{49064532-E7E2-4A93-98F5-73189B13CE69}" type="presParOf" srcId="{5FA6E2B1-345B-43A6-9B71-54E4D2244DCE}" destId="{6DA07532-5A47-456F-9B52-7EF8B9870AFC}" srcOrd="5" destOrd="0" presId="urn:microsoft.com/office/officeart/2016/7/layout/RepeatingBendingProcessNew"/>
    <dgm:cxn modelId="{49DDCEEA-1725-4F94-BCE1-28E9DBCDBF60}" type="presParOf" srcId="{6DA07532-5A47-456F-9B52-7EF8B9870AFC}" destId="{1AF20415-1738-4544-8D7E-D6C1489CE051}" srcOrd="0" destOrd="0" presId="urn:microsoft.com/office/officeart/2016/7/layout/RepeatingBendingProcessNew"/>
    <dgm:cxn modelId="{84B05B07-4D01-4674-A834-947089BA3A12}" type="presParOf" srcId="{5FA6E2B1-345B-43A6-9B71-54E4D2244DCE}" destId="{5AA7DA35-7270-4500-AD41-505EBBB67F44}" srcOrd="6" destOrd="0" presId="urn:microsoft.com/office/officeart/2016/7/layout/RepeatingBendingProcessNew"/>
    <dgm:cxn modelId="{1E8B231D-8764-43A0-843E-99AEED3B4951}" type="presParOf" srcId="{5FA6E2B1-345B-43A6-9B71-54E4D2244DCE}" destId="{B957E6EB-C2E3-4E5B-816F-12CAAAC5F36E}" srcOrd="7" destOrd="0" presId="urn:microsoft.com/office/officeart/2016/7/layout/RepeatingBendingProcessNew"/>
    <dgm:cxn modelId="{7FF5311D-A364-4E8B-985D-6052A83B98F0}" type="presParOf" srcId="{B957E6EB-C2E3-4E5B-816F-12CAAAC5F36E}" destId="{2F8F7C8D-0C1C-458C-AACF-AE2E24B14758}" srcOrd="0" destOrd="0" presId="urn:microsoft.com/office/officeart/2016/7/layout/RepeatingBendingProcessNew"/>
    <dgm:cxn modelId="{9D09D2E5-55DE-4170-AE56-F55EF114958A}" type="presParOf" srcId="{5FA6E2B1-345B-43A6-9B71-54E4D2244DCE}" destId="{33AF8015-EAA1-47D5-8D68-59A7D42FC7E0}" srcOrd="8" destOrd="0" presId="urn:microsoft.com/office/officeart/2016/7/layout/RepeatingBendingProcessNew"/>
    <dgm:cxn modelId="{D55B0CDB-345C-44C4-B032-68DADAD5023C}" type="presParOf" srcId="{5FA6E2B1-345B-43A6-9B71-54E4D2244DCE}" destId="{7984DAEA-554F-417D-B831-25E252C50C34}" srcOrd="9" destOrd="0" presId="urn:microsoft.com/office/officeart/2016/7/layout/RepeatingBendingProcessNew"/>
    <dgm:cxn modelId="{4BA8310C-7C8C-4AE6-9324-15954D7E68CB}" type="presParOf" srcId="{7984DAEA-554F-417D-B831-25E252C50C34}" destId="{E6B3A481-F414-420C-8DB9-91BE617316BD}" srcOrd="0" destOrd="0" presId="urn:microsoft.com/office/officeart/2016/7/layout/RepeatingBendingProcessNew"/>
    <dgm:cxn modelId="{A95615D6-9679-439E-A3B4-66E7828799A9}" type="presParOf" srcId="{5FA6E2B1-345B-43A6-9B71-54E4D2244DCE}" destId="{2B5802E3-99C5-4083-B60A-DA9CB81073E8}" srcOrd="10" destOrd="0" presId="urn:microsoft.com/office/officeart/2016/7/layout/RepeatingBendingProcessNew"/>
    <dgm:cxn modelId="{36F6FAD4-1D85-4F92-84F1-DE7F80770C35}" type="presParOf" srcId="{5FA6E2B1-345B-43A6-9B71-54E4D2244DCE}" destId="{344F0E64-0924-430D-B5F7-D60E3C318358}" srcOrd="11" destOrd="0" presId="urn:microsoft.com/office/officeart/2016/7/layout/RepeatingBendingProcessNew"/>
    <dgm:cxn modelId="{CF220FBB-AD08-451C-B210-6F22D1599CBB}" type="presParOf" srcId="{344F0E64-0924-430D-B5F7-D60E3C318358}" destId="{504384F1-826F-401E-8A5E-5378511B4A25}" srcOrd="0" destOrd="0" presId="urn:microsoft.com/office/officeart/2016/7/layout/RepeatingBendingProcessNew"/>
    <dgm:cxn modelId="{507B7D9C-C44A-4C33-863A-AEDEB4FC9656}" type="presParOf" srcId="{5FA6E2B1-345B-43A6-9B71-54E4D2244DCE}" destId="{17AA4E92-910F-43ED-8B89-D5BB9A956B9D}" srcOrd="12" destOrd="0" presId="urn:microsoft.com/office/officeart/2016/7/layout/RepeatingBendingProcessNew"/>
    <dgm:cxn modelId="{E82AF4E6-D847-4E18-A1FA-DFB8089A369C}" type="presParOf" srcId="{5FA6E2B1-345B-43A6-9B71-54E4D2244DCE}" destId="{71935EEB-62FA-4B9A-85FD-2C1AA4902E31}" srcOrd="13" destOrd="0" presId="urn:microsoft.com/office/officeart/2016/7/layout/RepeatingBendingProcessNew"/>
    <dgm:cxn modelId="{679707C4-381C-4914-90CC-B3C873175A80}" type="presParOf" srcId="{71935EEB-62FA-4B9A-85FD-2C1AA4902E31}" destId="{2C14EEC9-82D5-4901-86A0-E969F6618607}" srcOrd="0" destOrd="0" presId="urn:microsoft.com/office/officeart/2016/7/layout/RepeatingBendingProcessNew"/>
    <dgm:cxn modelId="{99DA9339-6A50-4AAF-BF35-B007B60B2D90}" type="presParOf" srcId="{5FA6E2B1-345B-43A6-9B71-54E4D2244DCE}" destId="{7AFB734F-40B4-4835-B292-A3DCC0EACBD2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C2BF87D-E11C-4B1F-9378-2407CFED55D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FBA0451-9202-44D3-A651-F83F47B5947D}">
      <dgm:prSet/>
      <dgm:spPr/>
      <dgm:t>
        <a:bodyPr/>
        <a:lstStyle/>
        <a:p>
          <a:r>
            <a:rPr lang="sk-SK"/>
            <a:t>22.7.2019 od 14. 00 h (pondelok) do 19.30 h</a:t>
          </a:r>
          <a:endParaRPr lang="en-US"/>
        </a:p>
      </dgm:t>
    </dgm:pt>
    <dgm:pt modelId="{B6995311-417C-42E1-AE37-2E99858FDA54}" type="parTrans" cxnId="{8CF4B2B7-7F22-46AB-9101-AED49832FF86}">
      <dgm:prSet/>
      <dgm:spPr/>
      <dgm:t>
        <a:bodyPr/>
        <a:lstStyle/>
        <a:p>
          <a:endParaRPr lang="en-US"/>
        </a:p>
      </dgm:t>
    </dgm:pt>
    <dgm:pt modelId="{4FFB1190-9858-4EFC-9BED-0F64B5B8055B}" type="sibTrans" cxnId="{8CF4B2B7-7F22-46AB-9101-AED49832FF86}">
      <dgm:prSet/>
      <dgm:spPr/>
      <dgm:t>
        <a:bodyPr/>
        <a:lstStyle/>
        <a:p>
          <a:endParaRPr lang="en-US"/>
        </a:p>
      </dgm:t>
    </dgm:pt>
    <dgm:pt modelId="{4739E961-C8C4-48D9-8533-7F398E25328F}">
      <dgm:prSet/>
      <dgm:spPr/>
      <dgm:t>
        <a:bodyPr/>
        <a:lstStyle/>
        <a:p>
          <a:r>
            <a:rPr lang="sk-SK"/>
            <a:t>Predĺženie licencie UEFA B/C</a:t>
          </a:r>
          <a:endParaRPr lang="en-US"/>
        </a:p>
      </dgm:t>
    </dgm:pt>
    <dgm:pt modelId="{9FF66339-DA6B-4E50-A236-F8A3096E9108}" type="parTrans" cxnId="{F9153736-A388-4387-8B62-91D3FE1E7278}">
      <dgm:prSet/>
      <dgm:spPr/>
      <dgm:t>
        <a:bodyPr/>
        <a:lstStyle/>
        <a:p>
          <a:endParaRPr lang="en-US"/>
        </a:p>
      </dgm:t>
    </dgm:pt>
    <dgm:pt modelId="{FE620720-7218-4107-B23F-99290D093989}" type="sibTrans" cxnId="{F9153736-A388-4387-8B62-91D3FE1E7278}">
      <dgm:prSet/>
      <dgm:spPr/>
      <dgm:t>
        <a:bodyPr/>
        <a:lstStyle/>
        <a:p>
          <a:endParaRPr lang="en-US"/>
        </a:p>
      </dgm:t>
    </dgm:pt>
    <dgm:pt modelId="{AC5A30AA-49B0-45B3-AB94-2E1C367899D7}">
      <dgm:prSet/>
      <dgm:spPr/>
      <dgm:t>
        <a:bodyPr/>
        <a:lstStyle/>
        <a:p>
          <a:r>
            <a:rPr lang="sk-SK"/>
            <a:t>Rozsah 5 h</a:t>
          </a:r>
          <a:endParaRPr lang="en-US"/>
        </a:p>
      </dgm:t>
    </dgm:pt>
    <dgm:pt modelId="{EAFF4125-6010-4487-AECF-58D39A87C35E}" type="parTrans" cxnId="{D9B043AE-32D3-4507-A4BB-8B6A624345E3}">
      <dgm:prSet/>
      <dgm:spPr/>
      <dgm:t>
        <a:bodyPr/>
        <a:lstStyle/>
        <a:p>
          <a:endParaRPr lang="en-US"/>
        </a:p>
      </dgm:t>
    </dgm:pt>
    <dgm:pt modelId="{71D168F0-E070-44B3-990A-26D12D656B91}" type="sibTrans" cxnId="{D9B043AE-32D3-4507-A4BB-8B6A624345E3}">
      <dgm:prSet/>
      <dgm:spPr/>
      <dgm:t>
        <a:bodyPr/>
        <a:lstStyle/>
        <a:p>
          <a:endParaRPr lang="en-US"/>
        </a:p>
      </dgm:t>
    </dgm:pt>
    <dgm:pt modelId="{F3674BFC-D8A3-45FC-91B9-338AA1530B23}">
      <dgm:prSet/>
      <dgm:spPr/>
      <dgm:t>
        <a:bodyPr/>
        <a:lstStyle/>
        <a:p>
          <a:r>
            <a:rPr lang="sk-SK"/>
            <a:t>Miesto: Mol Academy</a:t>
          </a:r>
          <a:endParaRPr lang="en-US"/>
        </a:p>
      </dgm:t>
    </dgm:pt>
    <dgm:pt modelId="{1ADC9108-8CB5-4438-8092-D65CC79C0C46}" type="parTrans" cxnId="{87CA0481-B475-4D6B-90CB-94CEEA268437}">
      <dgm:prSet/>
      <dgm:spPr/>
      <dgm:t>
        <a:bodyPr/>
        <a:lstStyle/>
        <a:p>
          <a:endParaRPr lang="en-US"/>
        </a:p>
      </dgm:t>
    </dgm:pt>
    <dgm:pt modelId="{224136F6-1290-4B83-93D5-E59D56B6124F}" type="sibTrans" cxnId="{87CA0481-B475-4D6B-90CB-94CEEA268437}">
      <dgm:prSet/>
      <dgm:spPr/>
      <dgm:t>
        <a:bodyPr/>
        <a:lstStyle/>
        <a:p>
          <a:endParaRPr lang="en-US"/>
        </a:p>
      </dgm:t>
    </dgm:pt>
    <dgm:pt modelId="{638CB785-45DB-44D8-BD0F-70ACF9E78D21}" type="pres">
      <dgm:prSet presAssocID="{4C2BF87D-E11C-4B1F-9378-2407CFED55D0}" presName="matrix" presStyleCnt="0">
        <dgm:presLayoutVars>
          <dgm:chMax val="1"/>
          <dgm:dir/>
          <dgm:resizeHandles val="exact"/>
        </dgm:presLayoutVars>
      </dgm:prSet>
      <dgm:spPr/>
    </dgm:pt>
    <dgm:pt modelId="{C6D61F3F-4289-4FF0-8DDA-FBEC41351FF1}" type="pres">
      <dgm:prSet presAssocID="{4C2BF87D-E11C-4B1F-9378-2407CFED55D0}" presName="diamond" presStyleLbl="bgShp" presStyleIdx="0" presStyleCnt="1"/>
      <dgm:spPr/>
    </dgm:pt>
    <dgm:pt modelId="{9052FF87-9780-4451-94E6-1685DC1D00AC}" type="pres">
      <dgm:prSet presAssocID="{4C2BF87D-E11C-4B1F-9378-2407CFED55D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39995C2-C101-4F50-8FD7-CB77E33E85D0}" type="pres">
      <dgm:prSet presAssocID="{4C2BF87D-E11C-4B1F-9378-2407CFED55D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B8CE282-270B-4323-9F6E-2BE0A55CB102}" type="pres">
      <dgm:prSet presAssocID="{4C2BF87D-E11C-4B1F-9378-2407CFED55D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E609807-77AC-4257-A0B3-B54475700A96}" type="pres">
      <dgm:prSet presAssocID="{4C2BF87D-E11C-4B1F-9378-2407CFED55D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9153736-A388-4387-8B62-91D3FE1E7278}" srcId="{4C2BF87D-E11C-4B1F-9378-2407CFED55D0}" destId="{4739E961-C8C4-48D9-8533-7F398E25328F}" srcOrd="1" destOrd="0" parTransId="{9FF66339-DA6B-4E50-A236-F8A3096E9108}" sibTransId="{FE620720-7218-4107-B23F-99290D093989}"/>
    <dgm:cxn modelId="{3F041544-30CC-42F5-A48C-801CE4B81065}" type="presOf" srcId="{DFBA0451-9202-44D3-A651-F83F47B5947D}" destId="{9052FF87-9780-4451-94E6-1685DC1D00AC}" srcOrd="0" destOrd="0" presId="urn:microsoft.com/office/officeart/2005/8/layout/matrix3"/>
    <dgm:cxn modelId="{C97D867C-39C7-47A8-A99D-B818E77C1BEA}" type="presOf" srcId="{4739E961-C8C4-48D9-8533-7F398E25328F}" destId="{239995C2-C101-4F50-8FD7-CB77E33E85D0}" srcOrd="0" destOrd="0" presId="urn:microsoft.com/office/officeart/2005/8/layout/matrix3"/>
    <dgm:cxn modelId="{87CA0481-B475-4D6B-90CB-94CEEA268437}" srcId="{4C2BF87D-E11C-4B1F-9378-2407CFED55D0}" destId="{F3674BFC-D8A3-45FC-91B9-338AA1530B23}" srcOrd="3" destOrd="0" parTransId="{1ADC9108-8CB5-4438-8092-D65CC79C0C46}" sibTransId="{224136F6-1290-4B83-93D5-E59D56B6124F}"/>
    <dgm:cxn modelId="{D9B043AE-32D3-4507-A4BB-8B6A624345E3}" srcId="{4C2BF87D-E11C-4B1F-9378-2407CFED55D0}" destId="{AC5A30AA-49B0-45B3-AB94-2E1C367899D7}" srcOrd="2" destOrd="0" parTransId="{EAFF4125-6010-4487-AECF-58D39A87C35E}" sibTransId="{71D168F0-E070-44B3-990A-26D12D656B91}"/>
    <dgm:cxn modelId="{8CF4B2B7-7F22-46AB-9101-AED49832FF86}" srcId="{4C2BF87D-E11C-4B1F-9378-2407CFED55D0}" destId="{DFBA0451-9202-44D3-A651-F83F47B5947D}" srcOrd="0" destOrd="0" parTransId="{B6995311-417C-42E1-AE37-2E99858FDA54}" sibTransId="{4FFB1190-9858-4EFC-9BED-0F64B5B8055B}"/>
    <dgm:cxn modelId="{763C72BD-850E-4FF4-B3AC-5767C3A75EF7}" type="presOf" srcId="{4C2BF87D-E11C-4B1F-9378-2407CFED55D0}" destId="{638CB785-45DB-44D8-BD0F-70ACF9E78D21}" srcOrd="0" destOrd="0" presId="urn:microsoft.com/office/officeart/2005/8/layout/matrix3"/>
    <dgm:cxn modelId="{49D557C9-4559-44D2-88B0-B200DE49EE38}" type="presOf" srcId="{F3674BFC-D8A3-45FC-91B9-338AA1530B23}" destId="{FE609807-77AC-4257-A0B3-B54475700A96}" srcOrd="0" destOrd="0" presId="urn:microsoft.com/office/officeart/2005/8/layout/matrix3"/>
    <dgm:cxn modelId="{B2E9D4EB-AE83-4A37-94C3-23AEC0B8055C}" type="presOf" srcId="{AC5A30AA-49B0-45B3-AB94-2E1C367899D7}" destId="{0B8CE282-270B-4323-9F6E-2BE0A55CB102}" srcOrd="0" destOrd="0" presId="urn:microsoft.com/office/officeart/2005/8/layout/matrix3"/>
    <dgm:cxn modelId="{F51665F9-A9F0-4433-9E24-5876B9696EAE}" type="presParOf" srcId="{638CB785-45DB-44D8-BD0F-70ACF9E78D21}" destId="{C6D61F3F-4289-4FF0-8DDA-FBEC41351FF1}" srcOrd="0" destOrd="0" presId="urn:microsoft.com/office/officeart/2005/8/layout/matrix3"/>
    <dgm:cxn modelId="{AD98E7E8-951B-4658-9FF6-AF070C978F70}" type="presParOf" srcId="{638CB785-45DB-44D8-BD0F-70ACF9E78D21}" destId="{9052FF87-9780-4451-94E6-1685DC1D00AC}" srcOrd="1" destOrd="0" presId="urn:microsoft.com/office/officeart/2005/8/layout/matrix3"/>
    <dgm:cxn modelId="{89A6C8C7-2879-495B-9623-EA393F25EC79}" type="presParOf" srcId="{638CB785-45DB-44D8-BD0F-70ACF9E78D21}" destId="{239995C2-C101-4F50-8FD7-CB77E33E85D0}" srcOrd="2" destOrd="0" presId="urn:microsoft.com/office/officeart/2005/8/layout/matrix3"/>
    <dgm:cxn modelId="{3ADAB4DA-959A-49AC-89B4-A76E25399486}" type="presParOf" srcId="{638CB785-45DB-44D8-BD0F-70ACF9E78D21}" destId="{0B8CE282-270B-4323-9F6E-2BE0A55CB102}" srcOrd="3" destOrd="0" presId="urn:microsoft.com/office/officeart/2005/8/layout/matrix3"/>
    <dgm:cxn modelId="{B90F08D5-29C3-412E-8CF1-C0F549C15458}" type="presParOf" srcId="{638CB785-45DB-44D8-BD0F-70ACF9E78D21}" destId="{FE609807-77AC-4257-A0B3-B54475700A9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3FB777-7C98-4B3A-BCC8-04673CC5E16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959E5B-2264-4D7E-9572-EAC36A0F95C3}">
      <dgm:prSet/>
      <dgm:spPr/>
      <dgm:t>
        <a:bodyPr/>
        <a:lstStyle/>
        <a:p>
          <a:r>
            <a:rPr lang="sk-SK" b="1" dirty="0">
              <a:solidFill>
                <a:srgbClr val="0070C0"/>
              </a:solidFill>
            </a:rPr>
            <a:t>VII. Liga </a:t>
          </a:r>
          <a:r>
            <a:rPr lang="sk-SK" b="1" dirty="0" err="1">
              <a:solidFill>
                <a:srgbClr val="0070C0"/>
              </a:solidFill>
            </a:rPr>
            <a:t>ObFZDS</a:t>
          </a:r>
          <a:endParaRPr lang="en-US" b="1" dirty="0">
            <a:solidFill>
              <a:srgbClr val="0070C0"/>
            </a:solidFill>
          </a:endParaRPr>
        </a:p>
      </dgm:t>
    </dgm:pt>
    <dgm:pt modelId="{945BA0F6-82B1-4986-A0B8-52CA43FC714D}" type="parTrans" cxnId="{3F272698-4A2E-4FA4-BD7C-120C99F0AB99}">
      <dgm:prSet/>
      <dgm:spPr/>
      <dgm:t>
        <a:bodyPr/>
        <a:lstStyle/>
        <a:p>
          <a:endParaRPr lang="en-US"/>
        </a:p>
      </dgm:t>
    </dgm:pt>
    <dgm:pt modelId="{FC568090-2BAD-4355-9E82-8AF3E9B09043}" type="sibTrans" cxnId="{3F272698-4A2E-4FA4-BD7C-120C99F0AB99}">
      <dgm:prSet/>
      <dgm:spPr/>
      <dgm:t>
        <a:bodyPr/>
        <a:lstStyle/>
        <a:p>
          <a:endParaRPr lang="en-US"/>
        </a:p>
      </dgm:t>
    </dgm:pt>
    <dgm:pt modelId="{FC60DCDD-D4E0-4223-A9D4-01979053B603}">
      <dgm:prSet/>
      <dgm:spPr/>
      <dgm:t>
        <a:bodyPr/>
        <a:lstStyle/>
        <a:p>
          <a:r>
            <a:rPr lang="sk-SK" b="1" dirty="0">
              <a:solidFill>
                <a:schemeClr val="bg1"/>
              </a:solidFill>
            </a:rPr>
            <a:t>Víťaz – Družstevník Dolný Štál</a:t>
          </a:r>
          <a:endParaRPr lang="en-US" b="1" dirty="0">
            <a:solidFill>
              <a:schemeClr val="bg1"/>
            </a:solidFill>
          </a:endParaRPr>
        </a:p>
      </dgm:t>
    </dgm:pt>
    <dgm:pt modelId="{CA95A697-0609-42C1-AC96-CA2F1103D385}" type="parTrans" cxnId="{E46C9E28-9BE2-416B-AB39-0CF19AE68D92}">
      <dgm:prSet/>
      <dgm:spPr/>
      <dgm:t>
        <a:bodyPr/>
        <a:lstStyle/>
        <a:p>
          <a:endParaRPr lang="en-US"/>
        </a:p>
      </dgm:t>
    </dgm:pt>
    <dgm:pt modelId="{5C8170B4-2700-4C05-BA1A-961638B43BC9}" type="sibTrans" cxnId="{E46C9E28-9BE2-416B-AB39-0CF19AE68D92}">
      <dgm:prSet/>
      <dgm:spPr/>
      <dgm:t>
        <a:bodyPr/>
        <a:lstStyle/>
        <a:p>
          <a:endParaRPr lang="en-US"/>
        </a:p>
      </dgm:t>
    </dgm:pt>
    <dgm:pt modelId="{663EE974-3288-4806-BCEB-22DE62E64B89}">
      <dgm:prSet/>
      <dgm:spPr/>
      <dgm:t>
        <a:bodyPr/>
        <a:lstStyle/>
        <a:p>
          <a:r>
            <a:rPr lang="sk-SK" b="1" dirty="0">
              <a:solidFill>
                <a:schemeClr val="bg1"/>
              </a:solidFill>
            </a:rPr>
            <a:t>Zostup – nikto</a:t>
          </a:r>
          <a:endParaRPr lang="en-US" b="1" dirty="0">
            <a:solidFill>
              <a:schemeClr val="bg1"/>
            </a:solidFill>
          </a:endParaRPr>
        </a:p>
      </dgm:t>
    </dgm:pt>
    <dgm:pt modelId="{8C0253DF-C72B-40FC-9F03-3D821EF2CB4F}" type="parTrans" cxnId="{7627B009-BDC7-4BD9-9F4C-4B127C4042E4}">
      <dgm:prSet/>
      <dgm:spPr/>
      <dgm:t>
        <a:bodyPr/>
        <a:lstStyle/>
        <a:p>
          <a:endParaRPr lang="en-US"/>
        </a:p>
      </dgm:t>
    </dgm:pt>
    <dgm:pt modelId="{6094D56F-8E89-43DC-871D-2ACAF90D1D95}" type="sibTrans" cxnId="{7627B009-BDC7-4BD9-9F4C-4B127C4042E4}">
      <dgm:prSet/>
      <dgm:spPr/>
      <dgm:t>
        <a:bodyPr/>
        <a:lstStyle/>
        <a:p>
          <a:endParaRPr lang="en-US"/>
        </a:p>
      </dgm:t>
    </dgm:pt>
    <dgm:pt modelId="{BFF8614A-1D84-461C-9CDB-2561AE8DD2F0}">
      <dgm:prSet/>
      <dgm:spPr/>
      <dgm:t>
        <a:bodyPr/>
        <a:lstStyle/>
        <a:p>
          <a:r>
            <a:rPr lang="sk-SK" b="1" dirty="0">
              <a:solidFill>
                <a:schemeClr val="bg1"/>
              </a:solidFill>
            </a:rPr>
            <a:t>Najlepší strelec – Gábor CSIKMÁK </a:t>
          </a:r>
        </a:p>
        <a:p>
          <a:r>
            <a:rPr lang="sk-SK" b="1" dirty="0">
              <a:solidFill>
                <a:schemeClr val="bg1"/>
              </a:solidFill>
            </a:rPr>
            <a:t>OFK Rapid Ohrady</a:t>
          </a:r>
          <a:endParaRPr lang="en-US" b="1" dirty="0">
            <a:solidFill>
              <a:schemeClr val="bg1"/>
            </a:solidFill>
          </a:endParaRPr>
        </a:p>
      </dgm:t>
    </dgm:pt>
    <dgm:pt modelId="{423156B1-3C13-481E-B090-B9DB51DFA386}" type="parTrans" cxnId="{49826FC1-C1DC-4693-AA6D-F24824DE19FC}">
      <dgm:prSet/>
      <dgm:spPr/>
      <dgm:t>
        <a:bodyPr/>
        <a:lstStyle/>
        <a:p>
          <a:endParaRPr lang="en-US"/>
        </a:p>
      </dgm:t>
    </dgm:pt>
    <dgm:pt modelId="{B258D4F3-7950-4CC3-B049-EFF22B8E0697}" type="sibTrans" cxnId="{49826FC1-C1DC-4693-AA6D-F24824DE19FC}">
      <dgm:prSet/>
      <dgm:spPr/>
      <dgm:t>
        <a:bodyPr/>
        <a:lstStyle/>
        <a:p>
          <a:endParaRPr lang="en-US"/>
        </a:p>
      </dgm:t>
    </dgm:pt>
    <dgm:pt modelId="{9D13A2D9-16EA-49B1-A7D5-DECD6398307F}">
      <dgm:prSet/>
      <dgm:spPr/>
      <dgm:t>
        <a:bodyPr/>
        <a:lstStyle/>
        <a:p>
          <a:r>
            <a:rPr lang="sk-SK" b="1" dirty="0">
              <a:solidFill>
                <a:schemeClr val="bg1"/>
              </a:solidFill>
            </a:rPr>
            <a:t>Víťaz súťaže Fair </a:t>
          </a:r>
          <a:r>
            <a:rPr lang="sk-SK" b="1" dirty="0" err="1">
              <a:solidFill>
                <a:schemeClr val="bg1"/>
              </a:solidFill>
            </a:rPr>
            <a:t>play</a:t>
          </a:r>
          <a:endParaRPr lang="sk-SK" b="1" dirty="0">
            <a:solidFill>
              <a:schemeClr val="bg1"/>
            </a:solidFill>
          </a:endParaRPr>
        </a:p>
        <a:p>
          <a:r>
            <a:rPr lang="sk-SK" b="1" dirty="0">
              <a:solidFill>
                <a:schemeClr val="bg1"/>
              </a:solidFill>
            </a:rPr>
            <a:t>Družstevník Dolný Štál</a:t>
          </a:r>
          <a:endParaRPr lang="en-US" b="1" dirty="0">
            <a:solidFill>
              <a:schemeClr val="bg1"/>
            </a:solidFill>
          </a:endParaRPr>
        </a:p>
      </dgm:t>
    </dgm:pt>
    <dgm:pt modelId="{CA1CC56F-F6A3-451C-9A99-62569B0E58BA}" type="parTrans" cxnId="{F744F2E1-9B12-428E-982E-4E3BFD7EA64D}">
      <dgm:prSet/>
      <dgm:spPr/>
      <dgm:t>
        <a:bodyPr/>
        <a:lstStyle/>
        <a:p>
          <a:endParaRPr lang="en-US"/>
        </a:p>
      </dgm:t>
    </dgm:pt>
    <dgm:pt modelId="{95424811-0101-48CB-80B7-2349E87CFCE9}" type="sibTrans" cxnId="{F744F2E1-9B12-428E-982E-4E3BFD7EA64D}">
      <dgm:prSet/>
      <dgm:spPr/>
      <dgm:t>
        <a:bodyPr/>
        <a:lstStyle/>
        <a:p>
          <a:endParaRPr lang="en-US"/>
        </a:p>
      </dgm:t>
    </dgm:pt>
    <dgm:pt modelId="{4F945E39-DA47-4665-9654-5A88A99CBE04}" type="pres">
      <dgm:prSet presAssocID="{A73FB777-7C98-4B3A-BCC8-04673CC5E165}" presName="linear" presStyleCnt="0">
        <dgm:presLayoutVars>
          <dgm:animLvl val="lvl"/>
          <dgm:resizeHandles val="exact"/>
        </dgm:presLayoutVars>
      </dgm:prSet>
      <dgm:spPr/>
    </dgm:pt>
    <dgm:pt modelId="{6C3F9559-EA4E-4D59-AB12-963A009F9723}" type="pres">
      <dgm:prSet presAssocID="{CE959E5B-2264-4D7E-9572-EAC36A0F95C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09C8D45-4D2E-4416-9B95-D87D71BFB168}" type="pres">
      <dgm:prSet presAssocID="{FC568090-2BAD-4355-9E82-8AF3E9B09043}" presName="spacer" presStyleCnt="0"/>
      <dgm:spPr/>
    </dgm:pt>
    <dgm:pt modelId="{A102DB01-64B9-4EC3-B77B-0EA1F112BCAF}" type="pres">
      <dgm:prSet presAssocID="{FC60DCDD-D4E0-4223-A9D4-01979053B60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3BBE20A-4220-44BC-BCF4-B9863455D462}" type="pres">
      <dgm:prSet presAssocID="{5C8170B4-2700-4C05-BA1A-961638B43BC9}" presName="spacer" presStyleCnt="0"/>
      <dgm:spPr/>
    </dgm:pt>
    <dgm:pt modelId="{ED493BDF-E391-4128-AE29-E53B003501B9}" type="pres">
      <dgm:prSet presAssocID="{663EE974-3288-4806-BCEB-22DE62E64B8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BFEF0BB-F8E6-497B-A246-3696BF4E52BD}" type="pres">
      <dgm:prSet presAssocID="{6094D56F-8E89-43DC-871D-2ACAF90D1D95}" presName="spacer" presStyleCnt="0"/>
      <dgm:spPr/>
    </dgm:pt>
    <dgm:pt modelId="{696FEB3B-8359-4FBB-B296-2ECA3033639A}" type="pres">
      <dgm:prSet presAssocID="{BFF8614A-1D84-461C-9CDB-2561AE8DD2F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062927B-683B-485B-8A24-70E6F5C961AC}" type="pres">
      <dgm:prSet presAssocID="{B258D4F3-7950-4CC3-B049-EFF22B8E0697}" presName="spacer" presStyleCnt="0"/>
      <dgm:spPr/>
    </dgm:pt>
    <dgm:pt modelId="{3F54E33A-5695-459A-A849-72066A8D1E45}" type="pres">
      <dgm:prSet presAssocID="{9D13A2D9-16EA-49B1-A7D5-DECD6398307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627B009-BDC7-4BD9-9F4C-4B127C4042E4}" srcId="{A73FB777-7C98-4B3A-BCC8-04673CC5E165}" destId="{663EE974-3288-4806-BCEB-22DE62E64B89}" srcOrd="2" destOrd="0" parTransId="{8C0253DF-C72B-40FC-9F03-3D821EF2CB4F}" sibTransId="{6094D56F-8E89-43DC-871D-2ACAF90D1D95}"/>
    <dgm:cxn modelId="{E46C9E28-9BE2-416B-AB39-0CF19AE68D92}" srcId="{A73FB777-7C98-4B3A-BCC8-04673CC5E165}" destId="{FC60DCDD-D4E0-4223-A9D4-01979053B603}" srcOrd="1" destOrd="0" parTransId="{CA95A697-0609-42C1-AC96-CA2F1103D385}" sibTransId="{5C8170B4-2700-4C05-BA1A-961638B43BC9}"/>
    <dgm:cxn modelId="{82D5D92F-A102-40D4-9D49-10DB4B10C876}" type="presOf" srcId="{9D13A2D9-16EA-49B1-A7D5-DECD6398307F}" destId="{3F54E33A-5695-459A-A849-72066A8D1E45}" srcOrd="0" destOrd="0" presId="urn:microsoft.com/office/officeart/2005/8/layout/vList2"/>
    <dgm:cxn modelId="{24CFD735-B869-44BE-A806-74E19FB8EC00}" type="presOf" srcId="{BFF8614A-1D84-461C-9CDB-2561AE8DD2F0}" destId="{696FEB3B-8359-4FBB-B296-2ECA3033639A}" srcOrd="0" destOrd="0" presId="urn:microsoft.com/office/officeart/2005/8/layout/vList2"/>
    <dgm:cxn modelId="{4EB3035B-196B-49CA-9AE1-BA7B0329283B}" type="presOf" srcId="{663EE974-3288-4806-BCEB-22DE62E64B89}" destId="{ED493BDF-E391-4128-AE29-E53B003501B9}" srcOrd="0" destOrd="0" presId="urn:microsoft.com/office/officeart/2005/8/layout/vList2"/>
    <dgm:cxn modelId="{3F272698-4A2E-4FA4-BD7C-120C99F0AB99}" srcId="{A73FB777-7C98-4B3A-BCC8-04673CC5E165}" destId="{CE959E5B-2264-4D7E-9572-EAC36A0F95C3}" srcOrd="0" destOrd="0" parTransId="{945BA0F6-82B1-4986-A0B8-52CA43FC714D}" sibTransId="{FC568090-2BAD-4355-9E82-8AF3E9B09043}"/>
    <dgm:cxn modelId="{18E297B3-A7DD-446F-AF32-B0EE8C35DAD9}" type="presOf" srcId="{FC60DCDD-D4E0-4223-A9D4-01979053B603}" destId="{A102DB01-64B9-4EC3-B77B-0EA1F112BCAF}" srcOrd="0" destOrd="0" presId="urn:microsoft.com/office/officeart/2005/8/layout/vList2"/>
    <dgm:cxn modelId="{E0A516B8-E5C1-46CB-9AC2-6C9C426FAE6E}" type="presOf" srcId="{CE959E5B-2264-4D7E-9572-EAC36A0F95C3}" destId="{6C3F9559-EA4E-4D59-AB12-963A009F9723}" srcOrd="0" destOrd="0" presId="urn:microsoft.com/office/officeart/2005/8/layout/vList2"/>
    <dgm:cxn modelId="{49826FC1-C1DC-4693-AA6D-F24824DE19FC}" srcId="{A73FB777-7C98-4B3A-BCC8-04673CC5E165}" destId="{BFF8614A-1D84-461C-9CDB-2561AE8DD2F0}" srcOrd="3" destOrd="0" parTransId="{423156B1-3C13-481E-B090-B9DB51DFA386}" sibTransId="{B258D4F3-7950-4CC3-B049-EFF22B8E0697}"/>
    <dgm:cxn modelId="{F744F2E1-9B12-428E-982E-4E3BFD7EA64D}" srcId="{A73FB777-7C98-4B3A-BCC8-04673CC5E165}" destId="{9D13A2D9-16EA-49B1-A7D5-DECD6398307F}" srcOrd="4" destOrd="0" parTransId="{CA1CC56F-F6A3-451C-9A99-62569B0E58BA}" sibTransId="{95424811-0101-48CB-80B7-2349E87CFCE9}"/>
    <dgm:cxn modelId="{56D267ED-DEDD-4694-8905-761CF1708234}" type="presOf" srcId="{A73FB777-7C98-4B3A-BCC8-04673CC5E165}" destId="{4F945E39-DA47-4665-9654-5A88A99CBE04}" srcOrd="0" destOrd="0" presId="urn:microsoft.com/office/officeart/2005/8/layout/vList2"/>
    <dgm:cxn modelId="{09BA19BF-48FD-4024-B922-1EF992E2CDA8}" type="presParOf" srcId="{4F945E39-DA47-4665-9654-5A88A99CBE04}" destId="{6C3F9559-EA4E-4D59-AB12-963A009F9723}" srcOrd="0" destOrd="0" presId="urn:microsoft.com/office/officeart/2005/8/layout/vList2"/>
    <dgm:cxn modelId="{E1824460-7517-45E3-BF30-A107033E6936}" type="presParOf" srcId="{4F945E39-DA47-4665-9654-5A88A99CBE04}" destId="{909C8D45-4D2E-4416-9B95-D87D71BFB168}" srcOrd="1" destOrd="0" presId="urn:microsoft.com/office/officeart/2005/8/layout/vList2"/>
    <dgm:cxn modelId="{BCD9EFA2-F450-481E-9A71-08F78F471A07}" type="presParOf" srcId="{4F945E39-DA47-4665-9654-5A88A99CBE04}" destId="{A102DB01-64B9-4EC3-B77B-0EA1F112BCAF}" srcOrd="2" destOrd="0" presId="urn:microsoft.com/office/officeart/2005/8/layout/vList2"/>
    <dgm:cxn modelId="{56868666-7ECE-45F3-986D-72159293318F}" type="presParOf" srcId="{4F945E39-DA47-4665-9654-5A88A99CBE04}" destId="{93BBE20A-4220-44BC-BCF4-B9863455D462}" srcOrd="3" destOrd="0" presId="urn:microsoft.com/office/officeart/2005/8/layout/vList2"/>
    <dgm:cxn modelId="{5D7433CD-0B10-4E82-B776-D876FE457B77}" type="presParOf" srcId="{4F945E39-DA47-4665-9654-5A88A99CBE04}" destId="{ED493BDF-E391-4128-AE29-E53B003501B9}" srcOrd="4" destOrd="0" presId="urn:microsoft.com/office/officeart/2005/8/layout/vList2"/>
    <dgm:cxn modelId="{0E5F55F7-5D82-42D6-B6C5-36D778C1896C}" type="presParOf" srcId="{4F945E39-DA47-4665-9654-5A88A99CBE04}" destId="{4BFEF0BB-F8E6-497B-A246-3696BF4E52BD}" srcOrd="5" destOrd="0" presId="urn:microsoft.com/office/officeart/2005/8/layout/vList2"/>
    <dgm:cxn modelId="{FEBC258D-C283-405A-A9E9-0A87A859FEFA}" type="presParOf" srcId="{4F945E39-DA47-4665-9654-5A88A99CBE04}" destId="{696FEB3B-8359-4FBB-B296-2ECA3033639A}" srcOrd="6" destOrd="0" presId="urn:microsoft.com/office/officeart/2005/8/layout/vList2"/>
    <dgm:cxn modelId="{4AB2A2C8-9F86-44E3-968E-2BCDF6953A79}" type="presParOf" srcId="{4F945E39-DA47-4665-9654-5A88A99CBE04}" destId="{4062927B-683B-485B-8A24-70E6F5C961AC}" srcOrd="7" destOrd="0" presId="urn:microsoft.com/office/officeart/2005/8/layout/vList2"/>
    <dgm:cxn modelId="{72C86E56-E4F2-4FA6-B765-1662BAB107C5}" type="presParOf" srcId="{4F945E39-DA47-4665-9654-5A88A99CBE04}" destId="{3F54E33A-5695-459A-A849-72066A8D1E4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B09F49-1A3C-40BA-8606-7A8B2E91750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900246E-E886-4CA4-836A-4A3F169A5CD4}">
      <dgm:prSet/>
      <dgm:spPr/>
      <dgm:t>
        <a:bodyPr/>
        <a:lstStyle/>
        <a:p>
          <a:r>
            <a:rPr lang="sk-SK" b="1" dirty="0">
              <a:solidFill>
                <a:schemeClr val="bg1"/>
              </a:solidFill>
            </a:rPr>
            <a:t>VI. Liga </a:t>
          </a:r>
          <a:r>
            <a:rPr lang="sk-SK" b="1" dirty="0" err="1">
              <a:solidFill>
                <a:schemeClr val="bg1"/>
              </a:solidFill>
            </a:rPr>
            <a:t>ObFZDS</a:t>
          </a:r>
          <a:r>
            <a:rPr lang="sk-SK" b="1" dirty="0">
              <a:solidFill>
                <a:schemeClr val="bg1"/>
              </a:solidFill>
            </a:rPr>
            <a:t> U19</a:t>
          </a:r>
          <a:endParaRPr lang="en-US" b="1" dirty="0">
            <a:solidFill>
              <a:schemeClr val="bg1"/>
            </a:solidFill>
          </a:endParaRPr>
        </a:p>
      </dgm:t>
    </dgm:pt>
    <dgm:pt modelId="{59037B35-8E72-434B-9F27-61D54AEFBB55}" type="parTrans" cxnId="{B1858D18-9BFB-43C3-8080-832825C26A78}">
      <dgm:prSet/>
      <dgm:spPr/>
      <dgm:t>
        <a:bodyPr/>
        <a:lstStyle/>
        <a:p>
          <a:endParaRPr lang="en-US"/>
        </a:p>
      </dgm:t>
    </dgm:pt>
    <dgm:pt modelId="{08AA7E70-1B51-4DB9-8385-1F47C904EFA5}" type="sibTrans" cxnId="{B1858D18-9BFB-43C3-8080-832825C26A78}">
      <dgm:prSet/>
      <dgm:spPr/>
      <dgm:t>
        <a:bodyPr/>
        <a:lstStyle/>
        <a:p>
          <a:endParaRPr lang="en-US"/>
        </a:p>
      </dgm:t>
    </dgm:pt>
    <dgm:pt modelId="{5A83F0B9-5C23-4B70-8104-D478C2402299}">
      <dgm:prSet/>
      <dgm:spPr/>
      <dgm:t>
        <a:bodyPr/>
        <a:lstStyle/>
        <a:p>
          <a:r>
            <a:rPr lang="sk-SK" b="1" dirty="0">
              <a:solidFill>
                <a:schemeClr val="bg1"/>
              </a:solidFill>
            </a:rPr>
            <a:t>Víťaz – Družstevník Topoľníky</a:t>
          </a:r>
          <a:endParaRPr lang="en-US" b="1" dirty="0">
            <a:solidFill>
              <a:schemeClr val="bg1"/>
            </a:solidFill>
          </a:endParaRPr>
        </a:p>
      </dgm:t>
    </dgm:pt>
    <dgm:pt modelId="{97BDEA47-3C02-448E-945C-B8C0550B5020}" type="parTrans" cxnId="{FB62B50A-982E-40E6-AF8C-9FB047748317}">
      <dgm:prSet/>
      <dgm:spPr/>
      <dgm:t>
        <a:bodyPr/>
        <a:lstStyle/>
        <a:p>
          <a:endParaRPr lang="en-US"/>
        </a:p>
      </dgm:t>
    </dgm:pt>
    <dgm:pt modelId="{80E7A7A0-86F5-41EB-9023-BB70DB3B4D19}" type="sibTrans" cxnId="{FB62B50A-982E-40E6-AF8C-9FB047748317}">
      <dgm:prSet/>
      <dgm:spPr/>
      <dgm:t>
        <a:bodyPr/>
        <a:lstStyle/>
        <a:p>
          <a:endParaRPr lang="en-US"/>
        </a:p>
      </dgm:t>
    </dgm:pt>
    <dgm:pt modelId="{3C7D60DD-7617-4F66-84AA-0A3092D62B42}">
      <dgm:prSet/>
      <dgm:spPr/>
      <dgm:t>
        <a:bodyPr/>
        <a:lstStyle/>
        <a:p>
          <a:r>
            <a:rPr lang="sk-SK" b="1" dirty="0">
              <a:solidFill>
                <a:schemeClr val="bg1"/>
              </a:solidFill>
            </a:rPr>
            <a:t>Zostup – nikto</a:t>
          </a:r>
          <a:endParaRPr lang="en-US" b="1" dirty="0">
            <a:solidFill>
              <a:schemeClr val="bg1"/>
            </a:solidFill>
          </a:endParaRPr>
        </a:p>
      </dgm:t>
    </dgm:pt>
    <dgm:pt modelId="{A5ED7F53-686F-4DEF-A815-7B9A7B39434F}" type="parTrans" cxnId="{F26F7083-1986-46D1-A264-DDA39FB71EC2}">
      <dgm:prSet/>
      <dgm:spPr/>
      <dgm:t>
        <a:bodyPr/>
        <a:lstStyle/>
        <a:p>
          <a:endParaRPr lang="en-US"/>
        </a:p>
      </dgm:t>
    </dgm:pt>
    <dgm:pt modelId="{684B5C55-1A96-4265-AB8E-CB0FB7F57AAA}" type="sibTrans" cxnId="{F26F7083-1986-46D1-A264-DDA39FB71EC2}">
      <dgm:prSet/>
      <dgm:spPr/>
      <dgm:t>
        <a:bodyPr/>
        <a:lstStyle/>
        <a:p>
          <a:endParaRPr lang="en-US"/>
        </a:p>
      </dgm:t>
    </dgm:pt>
    <dgm:pt modelId="{8F3B2B3F-5D97-4326-AD0B-56D99A1A5F11}">
      <dgm:prSet/>
      <dgm:spPr/>
      <dgm:t>
        <a:bodyPr/>
        <a:lstStyle/>
        <a:p>
          <a:r>
            <a:rPr lang="sk-SK" b="1" dirty="0">
              <a:solidFill>
                <a:schemeClr val="bg1"/>
              </a:solidFill>
            </a:rPr>
            <a:t>Najlepší strelec – Norbert </a:t>
          </a:r>
          <a:r>
            <a:rPr lang="sk-SK" b="1" dirty="0" err="1">
              <a:solidFill>
                <a:schemeClr val="bg1"/>
              </a:solidFill>
            </a:rPr>
            <a:t>Madarász</a:t>
          </a:r>
          <a:r>
            <a:rPr lang="sk-SK" b="1" dirty="0">
              <a:solidFill>
                <a:schemeClr val="bg1"/>
              </a:solidFill>
            </a:rPr>
            <a:t> – Družstevník Topoľníky</a:t>
          </a:r>
          <a:endParaRPr lang="en-US" b="1" dirty="0">
            <a:solidFill>
              <a:schemeClr val="bg1"/>
            </a:solidFill>
          </a:endParaRPr>
        </a:p>
      </dgm:t>
    </dgm:pt>
    <dgm:pt modelId="{ACC08951-40FB-422E-B7CF-F978C0ACB76E}" type="parTrans" cxnId="{121EA84C-3333-44A1-93A3-93D9ECD1E5B1}">
      <dgm:prSet/>
      <dgm:spPr/>
      <dgm:t>
        <a:bodyPr/>
        <a:lstStyle/>
        <a:p>
          <a:endParaRPr lang="en-US"/>
        </a:p>
      </dgm:t>
    </dgm:pt>
    <dgm:pt modelId="{5874CC75-0D1D-43C0-A388-21808A99D609}" type="sibTrans" cxnId="{121EA84C-3333-44A1-93A3-93D9ECD1E5B1}">
      <dgm:prSet/>
      <dgm:spPr/>
      <dgm:t>
        <a:bodyPr/>
        <a:lstStyle/>
        <a:p>
          <a:endParaRPr lang="en-US"/>
        </a:p>
      </dgm:t>
    </dgm:pt>
    <dgm:pt modelId="{815F5FDB-17B1-49F9-9DDB-C60759F3FAF5}" type="pres">
      <dgm:prSet presAssocID="{93B09F49-1A3C-40BA-8606-7A8B2E917500}" presName="linear" presStyleCnt="0">
        <dgm:presLayoutVars>
          <dgm:animLvl val="lvl"/>
          <dgm:resizeHandles val="exact"/>
        </dgm:presLayoutVars>
      </dgm:prSet>
      <dgm:spPr/>
    </dgm:pt>
    <dgm:pt modelId="{D02D99FA-2C31-4FB5-9C88-1DC30DC8F9BC}" type="pres">
      <dgm:prSet presAssocID="{3900246E-E886-4CA4-836A-4A3F169A5CD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77DD17F-030A-4EF1-B13A-06AF11BC3FC7}" type="pres">
      <dgm:prSet presAssocID="{08AA7E70-1B51-4DB9-8385-1F47C904EFA5}" presName="spacer" presStyleCnt="0"/>
      <dgm:spPr/>
    </dgm:pt>
    <dgm:pt modelId="{EEE4D6A7-C2A5-4922-9343-796CEEDEED3A}" type="pres">
      <dgm:prSet presAssocID="{5A83F0B9-5C23-4B70-8104-D478C240229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1E8B3CD-8814-4BA0-8404-B3CDC8CB2BC4}" type="pres">
      <dgm:prSet presAssocID="{80E7A7A0-86F5-41EB-9023-BB70DB3B4D19}" presName="spacer" presStyleCnt="0"/>
      <dgm:spPr/>
    </dgm:pt>
    <dgm:pt modelId="{AD85B852-58A1-462A-B1B7-5839D10E28FB}" type="pres">
      <dgm:prSet presAssocID="{3C7D60DD-7617-4F66-84AA-0A3092D62B4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2963254-B4C7-4482-A90A-D0BFDA852C89}" type="pres">
      <dgm:prSet presAssocID="{684B5C55-1A96-4265-AB8E-CB0FB7F57AAA}" presName="spacer" presStyleCnt="0"/>
      <dgm:spPr/>
    </dgm:pt>
    <dgm:pt modelId="{6922B6B3-55C5-422A-9FDE-C60D32F104C3}" type="pres">
      <dgm:prSet presAssocID="{8F3B2B3F-5D97-4326-AD0B-56D99A1A5F1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B62B50A-982E-40E6-AF8C-9FB047748317}" srcId="{93B09F49-1A3C-40BA-8606-7A8B2E917500}" destId="{5A83F0B9-5C23-4B70-8104-D478C2402299}" srcOrd="1" destOrd="0" parTransId="{97BDEA47-3C02-448E-945C-B8C0550B5020}" sibTransId="{80E7A7A0-86F5-41EB-9023-BB70DB3B4D19}"/>
    <dgm:cxn modelId="{B1858D18-9BFB-43C3-8080-832825C26A78}" srcId="{93B09F49-1A3C-40BA-8606-7A8B2E917500}" destId="{3900246E-E886-4CA4-836A-4A3F169A5CD4}" srcOrd="0" destOrd="0" parTransId="{59037B35-8E72-434B-9F27-61D54AEFBB55}" sibTransId="{08AA7E70-1B51-4DB9-8385-1F47C904EFA5}"/>
    <dgm:cxn modelId="{121EA84C-3333-44A1-93A3-93D9ECD1E5B1}" srcId="{93B09F49-1A3C-40BA-8606-7A8B2E917500}" destId="{8F3B2B3F-5D97-4326-AD0B-56D99A1A5F11}" srcOrd="3" destOrd="0" parTransId="{ACC08951-40FB-422E-B7CF-F978C0ACB76E}" sibTransId="{5874CC75-0D1D-43C0-A388-21808A99D609}"/>
    <dgm:cxn modelId="{7D939E6E-D098-4274-9B08-F93AA6C77A5A}" type="presOf" srcId="{93B09F49-1A3C-40BA-8606-7A8B2E917500}" destId="{815F5FDB-17B1-49F9-9DDB-C60759F3FAF5}" srcOrd="0" destOrd="0" presId="urn:microsoft.com/office/officeart/2005/8/layout/vList2"/>
    <dgm:cxn modelId="{D0F5FC6E-DA24-4710-8610-F4048851E00B}" type="presOf" srcId="{3C7D60DD-7617-4F66-84AA-0A3092D62B42}" destId="{AD85B852-58A1-462A-B1B7-5839D10E28FB}" srcOrd="0" destOrd="0" presId="urn:microsoft.com/office/officeart/2005/8/layout/vList2"/>
    <dgm:cxn modelId="{F26F7083-1986-46D1-A264-DDA39FB71EC2}" srcId="{93B09F49-1A3C-40BA-8606-7A8B2E917500}" destId="{3C7D60DD-7617-4F66-84AA-0A3092D62B42}" srcOrd="2" destOrd="0" parTransId="{A5ED7F53-686F-4DEF-A815-7B9A7B39434F}" sibTransId="{684B5C55-1A96-4265-AB8E-CB0FB7F57AAA}"/>
    <dgm:cxn modelId="{778AA2D1-C639-4F58-8F2B-5943CF478026}" type="presOf" srcId="{8F3B2B3F-5D97-4326-AD0B-56D99A1A5F11}" destId="{6922B6B3-55C5-422A-9FDE-C60D32F104C3}" srcOrd="0" destOrd="0" presId="urn:microsoft.com/office/officeart/2005/8/layout/vList2"/>
    <dgm:cxn modelId="{827C4BD9-BE7E-468E-AE5A-FE5A602BD69C}" type="presOf" srcId="{3900246E-E886-4CA4-836A-4A3F169A5CD4}" destId="{D02D99FA-2C31-4FB5-9C88-1DC30DC8F9BC}" srcOrd="0" destOrd="0" presId="urn:microsoft.com/office/officeart/2005/8/layout/vList2"/>
    <dgm:cxn modelId="{B23FA0FF-AA87-454C-88C7-009E5B80BA55}" type="presOf" srcId="{5A83F0B9-5C23-4B70-8104-D478C2402299}" destId="{EEE4D6A7-C2A5-4922-9343-796CEEDEED3A}" srcOrd="0" destOrd="0" presId="urn:microsoft.com/office/officeart/2005/8/layout/vList2"/>
    <dgm:cxn modelId="{877B35BF-602B-47C3-B2B7-EB586985708A}" type="presParOf" srcId="{815F5FDB-17B1-49F9-9DDB-C60759F3FAF5}" destId="{D02D99FA-2C31-4FB5-9C88-1DC30DC8F9BC}" srcOrd="0" destOrd="0" presId="urn:microsoft.com/office/officeart/2005/8/layout/vList2"/>
    <dgm:cxn modelId="{306095D3-EB31-42AF-ABB9-BB37E13878A3}" type="presParOf" srcId="{815F5FDB-17B1-49F9-9DDB-C60759F3FAF5}" destId="{C77DD17F-030A-4EF1-B13A-06AF11BC3FC7}" srcOrd="1" destOrd="0" presId="urn:microsoft.com/office/officeart/2005/8/layout/vList2"/>
    <dgm:cxn modelId="{A02D0B73-6D92-4579-8E7F-625E604E9797}" type="presParOf" srcId="{815F5FDB-17B1-49F9-9DDB-C60759F3FAF5}" destId="{EEE4D6A7-C2A5-4922-9343-796CEEDEED3A}" srcOrd="2" destOrd="0" presId="urn:microsoft.com/office/officeart/2005/8/layout/vList2"/>
    <dgm:cxn modelId="{AF721362-AB42-4215-B3B3-C686F11AEB21}" type="presParOf" srcId="{815F5FDB-17B1-49F9-9DDB-C60759F3FAF5}" destId="{F1E8B3CD-8814-4BA0-8404-B3CDC8CB2BC4}" srcOrd="3" destOrd="0" presId="urn:microsoft.com/office/officeart/2005/8/layout/vList2"/>
    <dgm:cxn modelId="{5A59E21D-798F-4472-85F7-D104FE560D65}" type="presParOf" srcId="{815F5FDB-17B1-49F9-9DDB-C60759F3FAF5}" destId="{AD85B852-58A1-462A-B1B7-5839D10E28FB}" srcOrd="4" destOrd="0" presId="urn:microsoft.com/office/officeart/2005/8/layout/vList2"/>
    <dgm:cxn modelId="{80C69265-14E8-4684-82B4-B8F52FBFD2F6}" type="presParOf" srcId="{815F5FDB-17B1-49F9-9DDB-C60759F3FAF5}" destId="{22963254-B4C7-4482-A90A-D0BFDA852C89}" srcOrd="5" destOrd="0" presId="urn:microsoft.com/office/officeart/2005/8/layout/vList2"/>
    <dgm:cxn modelId="{46C9BC8A-BCFE-4A00-96B2-CAB3E49F8288}" type="presParOf" srcId="{815F5FDB-17B1-49F9-9DDB-C60759F3FAF5}" destId="{6922B6B3-55C5-422A-9FDE-C60D32F104C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4259EF-A2E2-4B91-9095-1183CA18F99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E0FA341-F0E9-45D6-8061-3C15464BD13F}">
      <dgm:prSet/>
      <dgm:spPr/>
      <dgm:t>
        <a:bodyPr/>
        <a:lstStyle/>
        <a:p>
          <a:r>
            <a:rPr lang="sk-SK" b="1" dirty="0">
              <a:solidFill>
                <a:srgbClr val="0070C0"/>
              </a:solidFill>
            </a:rPr>
            <a:t>IV. Liga </a:t>
          </a:r>
          <a:r>
            <a:rPr lang="sk-SK" b="1" dirty="0" err="1">
              <a:solidFill>
                <a:srgbClr val="0070C0"/>
              </a:solidFill>
            </a:rPr>
            <a:t>ObFZDS</a:t>
          </a:r>
          <a:r>
            <a:rPr lang="sk-SK" b="1" dirty="0">
              <a:solidFill>
                <a:srgbClr val="0070C0"/>
              </a:solidFill>
            </a:rPr>
            <a:t> U15</a:t>
          </a:r>
          <a:endParaRPr lang="en-US" b="1" dirty="0">
            <a:solidFill>
              <a:srgbClr val="0070C0"/>
            </a:solidFill>
          </a:endParaRPr>
        </a:p>
      </dgm:t>
    </dgm:pt>
    <dgm:pt modelId="{1344EC4E-3BC5-4719-8891-64ABEDFF6D52}" type="parTrans" cxnId="{EEB56C2B-622F-4CEF-BD16-522E85399BF6}">
      <dgm:prSet/>
      <dgm:spPr/>
      <dgm:t>
        <a:bodyPr/>
        <a:lstStyle/>
        <a:p>
          <a:endParaRPr lang="en-US"/>
        </a:p>
      </dgm:t>
    </dgm:pt>
    <dgm:pt modelId="{95E72A63-88B2-441D-AF99-40D95B26049C}" type="sibTrans" cxnId="{EEB56C2B-622F-4CEF-BD16-522E85399BF6}">
      <dgm:prSet/>
      <dgm:spPr/>
      <dgm:t>
        <a:bodyPr/>
        <a:lstStyle/>
        <a:p>
          <a:endParaRPr lang="en-US"/>
        </a:p>
      </dgm:t>
    </dgm:pt>
    <dgm:pt modelId="{9BB2ED2C-B043-44F7-815E-797A93BAA72E}">
      <dgm:prSet/>
      <dgm:spPr/>
      <dgm:t>
        <a:bodyPr/>
        <a:lstStyle/>
        <a:p>
          <a:r>
            <a:rPr lang="sk-SK" b="1" dirty="0">
              <a:solidFill>
                <a:schemeClr val="bg1"/>
              </a:solidFill>
            </a:rPr>
            <a:t>Víťaz – Družstevník Holice n/O</a:t>
          </a:r>
          <a:endParaRPr lang="en-US" b="1" dirty="0">
            <a:solidFill>
              <a:schemeClr val="bg1"/>
            </a:solidFill>
          </a:endParaRPr>
        </a:p>
      </dgm:t>
    </dgm:pt>
    <dgm:pt modelId="{E7074220-459A-4498-9446-DACD574DD7ED}" type="parTrans" cxnId="{74CB2F3A-B32A-48F8-B038-DA57B402093A}">
      <dgm:prSet/>
      <dgm:spPr/>
      <dgm:t>
        <a:bodyPr/>
        <a:lstStyle/>
        <a:p>
          <a:endParaRPr lang="en-US"/>
        </a:p>
      </dgm:t>
    </dgm:pt>
    <dgm:pt modelId="{7E696D0E-4ED1-410E-9D27-40AB0F93F7C9}" type="sibTrans" cxnId="{74CB2F3A-B32A-48F8-B038-DA57B402093A}">
      <dgm:prSet/>
      <dgm:spPr/>
      <dgm:t>
        <a:bodyPr/>
        <a:lstStyle/>
        <a:p>
          <a:endParaRPr lang="en-US"/>
        </a:p>
      </dgm:t>
    </dgm:pt>
    <dgm:pt modelId="{9E63425D-DF52-46D6-BC85-926DA0E4CC3B}">
      <dgm:prSet/>
      <dgm:spPr/>
      <dgm:t>
        <a:bodyPr/>
        <a:lstStyle/>
        <a:p>
          <a:r>
            <a:rPr lang="sk-SK" b="1" dirty="0">
              <a:solidFill>
                <a:schemeClr val="bg1"/>
              </a:solidFill>
            </a:rPr>
            <a:t>Zostup nikto</a:t>
          </a:r>
          <a:endParaRPr lang="en-US" b="1" dirty="0">
            <a:solidFill>
              <a:schemeClr val="bg1"/>
            </a:solidFill>
          </a:endParaRPr>
        </a:p>
      </dgm:t>
    </dgm:pt>
    <dgm:pt modelId="{3E882A07-E789-464F-9B8A-2F1D1081978E}" type="parTrans" cxnId="{98E60971-4DB2-4E8B-9590-6E6F1B15253E}">
      <dgm:prSet/>
      <dgm:spPr/>
      <dgm:t>
        <a:bodyPr/>
        <a:lstStyle/>
        <a:p>
          <a:endParaRPr lang="en-US"/>
        </a:p>
      </dgm:t>
    </dgm:pt>
    <dgm:pt modelId="{92D6EACB-494A-4860-AF0E-F1A6951126FF}" type="sibTrans" cxnId="{98E60971-4DB2-4E8B-9590-6E6F1B15253E}">
      <dgm:prSet/>
      <dgm:spPr/>
      <dgm:t>
        <a:bodyPr/>
        <a:lstStyle/>
        <a:p>
          <a:endParaRPr lang="en-US"/>
        </a:p>
      </dgm:t>
    </dgm:pt>
    <dgm:pt modelId="{A40EC7F7-F475-469E-9B50-8D147A575328}">
      <dgm:prSet/>
      <dgm:spPr/>
      <dgm:t>
        <a:bodyPr/>
        <a:lstStyle/>
        <a:p>
          <a:r>
            <a:rPr lang="sk-SK" b="1" dirty="0">
              <a:solidFill>
                <a:schemeClr val="bg1"/>
              </a:solidFill>
            </a:rPr>
            <a:t>Najlepší strelec: </a:t>
          </a:r>
        </a:p>
        <a:p>
          <a:r>
            <a:rPr lang="sk-SK" b="1" dirty="0">
              <a:solidFill>
                <a:schemeClr val="bg1"/>
              </a:solidFill>
            </a:rPr>
            <a:t>Pavel </a:t>
          </a:r>
          <a:r>
            <a:rPr lang="sk-SK" b="1" dirty="0" err="1">
              <a:solidFill>
                <a:schemeClr val="bg1"/>
              </a:solidFill>
            </a:rPr>
            <a:t>Parčetich</a:t>
          </a:r>
          <a:r>
            <a:rPr lang="sk-SK" b="1" dirty="0">
              <a:solidFill>
                <a:schemeClr val="bg1"/>
              </a:solidFill>
            </a:rPr>
            <a:t> – OFK Trhová Hradská</a:t>
          </a:r>
          <a:endParaRPr lang="en-US" b="1" dirty="0">
            <a:solidFill>
              <a:schemeClr val="bg1"/>
            </a:solidFill>
          </a:endParaRPr>
        </a:p>
      </dgm:t>
    </dgm:pt>
    <dgm:pt modelId="{671C104C-D3F4-4EA7-9097-6EA4BB1AD9FC}" type="parTrans" cxnId="{4B9A726F-62DF-43EE-9C31-71E10A463B02}">
      <dgm:prSet/>
      <dgm:spPr/>
      <dgm:t>
        <a:bodyPr/>
        <a:lstStyle/>
        <a:p>
          <a:endParaRPr lang="en-US"/>
        </a:p>
      </dgm:t>
    </dgm:pt>
    <dgm:pt modelId="{D2D74C55-BFEA-413F-A46B-F3A197BBFA0F}" type="sibTrans" cxnId="{4B9A726F-62DF-43EE-9C31-71E10A463B02}">
      <dgm:prSet/>
      <dgm:spPr/>
      <dgm:t>
        <a:bodyPr/>
        <a:lstStyle/>
        <a:p>
          <a:endParaRPr lang="en-US"/>
        </a:p>
      </dgm:t>
    </dgm:pt>
    <dgm:pt modelId="{FC6710A1-D175-4A26-9D4E-F37358F4B5C4}" type="pres">
      <dgm:prSet presAssocID="{BE4259EF-A2E2-4B91-9095-1183CA18F99D}" presName="linear" presStyleCnt="0">
        <dgm:presLayoutVars>
          <dgm:animLvl val="lvl"/>
          <dgm:resizeHandles val="exact"/>
        </dgm:presLayoutVars>
      </dgm:prSet>
      <dgm:spPr/>
    </dgm:pt>
    <dgm:pt modelId="{F8571C04-ACA6-4B53-8E0B-BF0C1C0ED4DD}" type="pres">
      <dgm:prSet presAssocID="{DE0FA341-F0E9-45D6-8061-3C15464BD13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ED83C01-9FEB-471F-9071-3ADA4B017216}" type="pres">
      <dgm:prSet presAssocID="{95E72A63-88B2-441D-AF99-40D95B26049C}" presName="spacer" presStyleCnt="0"/>
      <dgm:spPr/>
    </dgm:pt>
    <dgm:pt modelId="{9B4048A7-5AD4-4855-83C5-FB80B15DC059}" type="pres">
      <dgm:prSet presAssocID="{9BB2ED2C-B043-44F7-815E-797A93BAA72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BF80834-B05E-473E-8560-222FDED8C01B}" type="pres">
      <dgm:prSet presAssocID="{7E696D0E-4ED1-410E-9D27-40AB0F93F7C9}" presName="spacer" presStyleCnt="0"/>
      <dgm:spPr/>
    </dgm:pt>
    <dgm:pt modelId="{B937FF44-4D3D-4077-87A1-C4B0D05543E6}" type="pres">
      <dgm:prSet presAssocID="{9E63425D-DF52-46D6-BC85-926DA0E4CC3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B590B68-32D8-4459-977A-BDB551E25C1D}" type="pres">
      <dgm:prSet presAssocID="{92D6EACB-494A-4860-AF0E-F1A6951126FF}" presName="spacer" presStyleCnt="0"/>
      <dgm:spPr/>
    </dgm:pt>
    <dgm:pt modelId="{71F12529-AB2F-4D13-BFC7-477315451CFD}" type="pres">
      <dgm:prSet presAssocID="{A40EC7F7-F475-469E-9B50-8D147A57532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EB56C2B-622F-4CEF-BD16-522E85399BF6}" srcId="{BE4259EF-A2E2-4B91-9095-1183CA18F99D}" destId="{DE0FA341-F0E9-45D6-8061-3C15464BD13F}" srcOrd="0" destOrd="0" parTransId="{1344EC4E-3BC5-4719-8891-64ABEDFF6D52}" sibTransId="{95E72A63-88B2-441D-AF99-40D95B26049C}"/>
    <dgm:cxn modelId="{74CB2F3A-B32A-48F8-B038-DA57B402093A}" srcId="{BE4259EF-A2E2-4B91-9095-1183CA18F99D}" destId="{9BB2ED2C-B043-44F7-815E-797A93BAA72E}" srcOrd="1" destOrd="0" parTransId="{E7074220-459A-4498-9446-DACD574DD7ED}" sibTransId="{7E696D0E-4ED1-410E-9D27-40AB0F93F7C9}"/>
    <dgm:cxn modelId="{F659603A-3D05-403A-857A-BF72D0692508}" type="presOf" srcId="{9BB2ED2C-B043-44F7-815E-797A93BAA72E}" destId="{9B4048A7-5AD4-4855-83C5-FB80B15DC059}" srcOrd="0" destOrd="0" presId="urn:microsoft.com/office/officeart/2005/8/layout/vList2"/>
    <dgm:cxn modelId="{6982D43A-E95D-4424-9709-004735EE85E0}" type="presOf" srcId="{DE0FA341-F0E9-45D6-8061-3C15464BD13F}" destId="{F8571C04-ACA6-4B53-8E0B-BF0C1C0ED4DD}" srcOrd="0" destOrd="0" presId="urn:microsoft.com/office/officeart/2005/8/layout/vList2"/>
    <dgm:cxn modelId="{6EF14F3F-CA67-468F-9F38-5D4D194AF898}" type="presOf" srcId="{BE4259EF-A2E2-4B91-9095-1183CA18F99D}" destId="{FC6710A1-D175-4A26-9D4E-F37358F4B5C4}" srcOrd="0" destOrd="0" presId="urn:microsoft.com/office/officeart/2005/8/layout/vList2"/>
    <dgm:cxn modelId="{4B9A726F-62DF-43EE-9C31-71E10A463B02}" srcId="{BE4259EF-A2E2-4B91-9095-1183CA18F99D}" destId="{A40EC7F7-F475-469E-9B50-8D147A575328}" srcOrd="3" destOrd="0" parTransId="{671C104C-D3F4-4EA7-9097-6EA4BB1AD9FC}" sibTransId="{D2D74C55-BFEA-413F-A46B-F3A197BBFA0F}"/>
    <dgm:cxn modelId="{98E60971-4DB2-4E8B-9590-6E6F1B15253E}" srcId="{BE4259EF-A2E2-4B91-9095-1183CA18F99D}" destId="{9E63425D-DF52-46D6-BC85-926DA0E4CC3B}" srcOrd="2" destOrd="0" parTransId="{3E882A07-E789-464F-9B8A-2F1D1081978E}" sibTransId="{92D6EACB-494A-4860-AF0E-F1A6951126FF}"/>
    <dgm:cxn modelId="{69D90B7C-135E-47B0-A2D8-35A8F73A6195}" type="presOf" srcId="{9E63425D-DF52-46D6-BC85-926DA0E4CC3B}" destId="{B937FF44-4D3D-4077-87A1-C4B0D05543E6}" srcOrd="0" destOrd="0" presId="urn:microsoft.com/office/officeart/2005/8/layout/vList2"/>
    <dgm:cxn modelId="{AA173CE6-7711-4D3F-80E3-5F5AB675F31C}" type="presOf" srcId="{A40EC7F7-F475-469E-9B50-8D147A575328}" destId="{71F12529-AB2F-4D13-BFC7-477315451CFD}" srcOrd="0" destOrd="0" presId="urn:microsoft.com/office/officeart/2005/8/layout/vList2"/>
    <dgm:cxn modelId="{9BF8A6D9-B4CE-4668-AB90-2C124EAB19AD}" type="presParOf" srcId="{FC6710A1-D175-4A26-9D4E-F37358F4B5C4}" destId="{F8571C04-ACA6-4B53-8E0B-BF0C1C0ED4DD}" srcOrd="0" destOrd="0" presId="urn:microsoft.com/office/officeart/2005/8/layout/vList2"/>
    <dgm:cxn modelId="{915B50D3-88EC-40B2-916D-00EC778F07AF}" type="presParOf" srcId="{FC6710A1-D175-4A26-9D4E-F37358F4B5C4}" destId="{4ED83C01-9FEB-471F-9071-3ADA4B017216}" srcOrd="1" destOrd="0" presId="urn:microsoft.com/office/officeart/2005/8/layout/vList2"/>
    <dgm:cxn modelId="{610A8FD0-BAE6-4C58-88F5-6C1B7E1388D4}" type="presParOf" srcId="{FC6710A1-D175-4A26-9D4E-F37358F4B5C4}" destId="{9B4048A7-5AD4-4855-83C5-FB80B15DC059}" srcOrd="2" destOrd="0" presId="urn:microsoft.com/office/officeart/2005/8/layout/vList2"/>
    <dgm:cxn modelId="{640357E5-1295-4C63-939E-09F0A85EAF04}" type="presParOf" srcId="{FC6710A1-D175-4A26-9D4E-F37358F4B5C4}" destId="{ABF80834-B05E-473E-8560-222FDED8C01B}" srcOrd="3" destOrd="0" presId="urn:microsoft.com/office/officeart/2005/8/layout/vList2"/>
    <dgm:cxn modelId="{466C0317-357E-4C0B-B9F5-8874B1CA65AF}" type="presParOf" srcId="{FC6710A1-D175-4A26-9D4E-F37358F4B5C4}" destId="{B937FF44-4D3D-4077-87A1-C4B0D05543E6}" srcOrd="4" destOrd="0" presId="urn:microsoft.com/office/officeart/2005/8/layout/vList2"/>
    <dgm:cxn modelId="{4C2E9BB4-6822-42BC-A033-AA3B68EB764E}" type="presParOf" srcId="{FC6710A1-D175-4A26-9D4E-F37358F4B5C4}" destId="{CB590B68-32D8-4459-977A-BDB551E25C1D}" srcOrd="5" destOrd="0" presId="urn:microsoft.com/office/officeart/2005/8/layout/vList2"/>
    <dgm:cxn modelId="{3EE4E521-3967-4254-812E-7D027B0A0153}" type="presParOf" srcId="{FC6710A1-D175-4A26-9D4E-F37358F4B5C4}" destId="{71F12529-AB2F-4D13-BFC7-477315451CF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2FA8AE-D81A-4347-BE4A-E219B9EB6F6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9186561-EB61-4C98-BC82-DF9163AF2F6A}">
      <dgm:prSet/>
      <dgm:spPr/>
      <dgm:t>
        <a:bodyPr/>
        <a:lstStyle/>
        <a:p>
          <a:r>
            <a:rPr lang="sk-SK" b="1" dirty="0">
              <a:solidFill>
                <a:srgbClr val="0070C0"/>
              </a:solidFill>
            </a:rPr>
            <a:t>IV. Liga </a:t>
          </a:r>
          <a:r>
            <a:rPr lang="sk-SK" b="1" dirty="0" err="1">
              <a:solidFill>
                <a:srgbClr val="0070C0"/>
              </a:solidFill>
            </a:rPr>
            <a:t>ObFZDS</a:t>
          </a:r>
          <a:r>
            <a:rPr lang="sk-SK" b="1" dirty="0">
              <a:solidFill>
                <a:srgbClr val="0070C0"/>
              </a:solidFill>
            </a:rPr>
            <a:t> U13</a:t>
          </a:r>
          <a:endParaRPr lang="en-US" b="1" dirty="0">
            <a:solidFill>
              <a:srgbClr val="0070C0"/>
            </a:solidFill>
          </a:endParaRPr>
        </a:p>
      </dgm:t>
    </dgm:pt>
    <dgm:pt modelId="{1669968A-AA83-4644-8271-2844D542EB60}" type="parTrans" cxnId="{9FC2A166-A0D8-4ECA-9DBC-BB2165F0C5FC}">
      <dgm:prSet/>
      <dgm:spPr/>
      <dgm:t>
        <a:bodyPr/>
        <a:lstStyle/>
        <a:p>
          <a:endParaRPr lang="en-US"/>
        </a:p>
      </dgm:t>
    </dgm:pt>
    <dgm:pt modelId="{E2F60F03-3D4E-4267-A5FF-2C4155B57812}" type="sibTrans" cxnId="{9FC2A166-A0D8-4ECA-9DBC-BB2165F0C5FC}">
      <dgm:prSet/>
      <dgm:spPr/>
      <dgm:t>
        <a:bodyPr/>
        <a:lstStyle/>
        <a:p>
          <a:endParaRPr lang="en-US"/>
        </a:p>
      </dgm:t>
    </dgm:pt>
    <dgm:pt modelId="{18AAF0C5-1E3D-4D95-93CA-8ECB20C9C26E}">
      <dgm:prSet/>
      <dgm:spPr/>
      <dgm:t>
        <a:bodyPr/>
        <a:lstStyle/>
        <a:p>
          <a:r>
            <a:rPr lang="sk-SK" b="1" dirty="0">
              <a:solidFill>
                <a:schemeClr val="bg1"/>
              </a:solidFill>
            </a:rPr>
            <a:t>Víťaz Družstevník Topoľníky</a:t>
          </a:r>
          <a:endParaRPr lang="en-US" b="1" dirty="0">
            <a:solidFill>
              <a:schemeClr val="bg1"/>
            </a:solidFill>
          </a:endParaRPr>
        </a:p>
      </dgm:t>
    </dgm:pt>
    <dgm:pt modelId="{6A8C1B61-5263-41EC-BFB7-2EEED623BA33}" type="parTrans" cxnId="{E8C4DB12-1958-4C00-B6B5-C5E8FBB65121}">
      <dgm:prSet/>
      <dgm:spPr/>
      <dgm:t>
        <a:bodyPr/>
        <a:lstStyle/>
        <a:p>
          <a:endParaRPr lang="en-US"/>
        </a:p>
      </dgm:t>
    </dgm:pt>
    <dgm:pt modelId="{D0164C3B-9543-435D-B21E-8CCA652FD6C3}" type="sibTrans" cxnId="{E8C4DB12-1958-4C00-B6B5-C5E8FBB65121}">
      <dgm:prSet/>
      <dgm:spPr/>
      <dgm:t>
        <a:bodyPr/>
        <a:lstStyle/>
        <a:p>
          <a:endParaRPr lang="en-US"/>
        </a:p>
      </dgm:t>
    </dgm:pt>
    <dgm:pt modelId="{887C2ED8-C0EE-4193-80DD-5EB4F661AD18}">
      <dgm:prSet/>
      <dgm:spPr/>
      <dgm:t>
        <a:bodyPr/>
        <a:lstStyle/>
        <a:p>
          <a:r>
            <a:rPr lang="sk-SK" b="1" dirty="0">
              <a:solidFill>
                <a:schemeClr val="bg1"/>
              </a:solidFill>
            </a:rPr>
            <a:t>Zostup nikto</a:t>
          </a:r>
          <a:endParaRPr lang="en-US" b="1" dirty="0">
            <a:solidFill>
              <a:schemeClr val="bg1"/>
            </a:solidFill>
          </a:endParaRPr>
        </a:p>
      </dgm:t>
    </dgm:pt>
    <dgm:pt modelId="{F9959E5F-8308-40A1-8E32-E2EA9AC6D9DF}" type="parTrans" cxnId="{B6EFA25E-F29D-4AB5-9CE5-F12AF2CF4918}">
      <dgm:prSet/>
      <dgm:spPr/>
      <dgm:t>
        <a:bodyPr/>
        <a:lstStyle/>
        <a:p>
          <a:endParaRPr lang="en-US"/>
        </a:p>
      </dgm:t>
    </dgm:pt>
    <dgm:pt modelId="{57A19742-DA6F-4F3A-8F82-AD12D538A1CC}" type="sibTrans" cxnId="{B6EFA25E-F29D-4AB5-9CE5-F12AF2CF4918}">
      <dgm:prSet/>
      <dgm:spPr/>
      <dgm:t>
        <a:bodyPr/>
        <a:lstStyle/>
        <a:p>
          <a:endParaRPr lang="en-US"/>
        </a:p>
      </dgm:t>
    </dgm:pt>
    <dgm:pt modelId="{97C683EB-1D2E-4FA4-BE87-9CF150AEAC7F}">
      <dgm:prSet/>
      <dgm:spPr/>
      <dgm:t>
        <a:bodyPr/>
        <a:lstStyle/>
        <a:p>
          <a:r>
            <a:rPr lang="sk-SK" b="1" dirty="0">
              <a:solidFill>
                <a:schemeClr val="bg1"/>
              </a:solidFill>
            </a:rPr>
            <a:t>Najlepší strelec </a:t>
          </a:r>
        </a:p>
        <a:p>
          <a:r>
            <a:rPr lang="sk-SK" b="1" dirty="0">
              <a:solidFill>
                <a:schemeClr val="bg1"/>
              </a:solidFill>
            </a:rPr>
            <a:t>Horváth Dávid – ŠM Janíky</a:t>
          </a:r>
          <a:endParaRPr lang="en-US" b="1" dirty="0">
            <a:solidFill>
              <a:schemeClr val="bg1"/>
            </a:solidFill>
          </a:endParaRPr>
        </a:p>
      </dgm:t>
    </dgm:pt>
    <dgm:pt modelId="{ADB6D34A-0526-4907-ABA7-31C3C47B7176}" type="parTrans" cxnId="{D9032AB1-1400-492F-8BCE-C3E4A49DC7B2}">
      <dgm:prSet/>
      <dgm:spPr/>
      <dgm:t>
        <a:bodyPr/>
        <a:lstStyle/>
        <a:p>
          <a:endParaRPr lang="en-US"/>
        </a:p>
      </dgm:t>
    </dgm:pt>
    <dgm:pt modelId="{DCCCACB3-EE6F-4098-92D7-193D0FB24D3A}" type="sibTrans" cxnId="{D9032AB1-1400-492F-8BCE-C3E4A49DC7B2}">
      <dgm:prSet/>
      <dgm:spPr/>
      <dgm:t>
        <a:bodyPr/>
        <a:lstStyle/>
        <a:p>
          <a:endParaRPr lang="en-US"/>
        </a:p>
      </dgm:t>
    </dgm:pt>
    <dgm:pt modelId="{83E43300-0DAB-4A94-B41D-B527CA5D8F47}" type="pres">
      <dgm:prSet presAssocID="{C62FA8AE-D81A-4347-BE4A-E219B9EB6F6C}" presName="linear" presStyleCnt="0">
        <dgm:presLayoutVars>
          <dgm:animLvl val="lvl"/>
          <dgm:resizeHandles val="exact"/>
        </dgm:presLayoutVars>
      </dgm:prSet>
      <dgm:spPr/>
    </dgm:pt>
    <dgm:pt modelId="{98EB2CDC-B75D-4E9D-95D0-451B01E5C583}" type="pres">
      <dgm:prSet presAssocID="{29186561-EB61-4C98-BC82-DF9163AF2F6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07C1344-CBDD-40D7-B968-96F8DE404BEB}" type="pres">
      <dgm:prSet presAssocID="{E2F60F03-3D4E-4267-A5FF-2C4155B57812}" presName="spacer" presStyleCnt="0"/>
      <dgm:spPr/>
    </dgm:pt>
    <dgm:pt modelId="{157E87A9-318F-4F46-A928-2F5160878870}" type="pres">
      <dgm:prSet presAssocID="{18AAF0C5-1E3D-4D95-93CA-8ECB20C9C26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532C995-8ECA-43BE-B3D3-FED9702D65D3}" type="pres">
      <dgm:prSet presAssocID="{D0164C3B-9543-435D-B21E-8CCA652FD6C3}" presName="spacer" presStyleCnt="0"/>
      <dgm:spPr/>
    </dgm:pt>
    <dgm:pt modelId="{E89883FA-29FE-4457-B8DC-DB4901B3F8B8}" type="pres">
      <dgm:prSet presAssocID="{887C2ED8-C0EE-4193-80DD-5EB4F661AD1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FB5314A-9CED-4DB1-9FDE-250D80DBD907}" type="pres">
      <dgm:prSet presAssocID="{57A19742-DA6F-4F3A-8F82-AD12D538A1CC}" presName="spacer" presStyleCnt="0"/>
      <dgm:spPr/>
    </dgm:pt>
    <dgm:pt modelId="{CB703F32-0D67-4C7B-834C-5C6FEDCA0F9C}" type="pres">
      <dgm:prSet presAssocID="{97C683EB-1D2E-4FA4-BE87-9CF150AEAC7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8C4DB12-1958-4C00-B6B5-C5E8FBB65121}" srcId="{C62FA8AE-D81A-4347-BE4A-E219B9EB6F6C}" destId="{18AAF0C5-1E3D-4D95-93CA-8ECB20C9C26E}" srcOrd="1" destOrd="0" parTransId="{6A8C1B61-5263-41EC-BFB7-2EEED623BA33}" sibTransId="{D0164C3B-9543-435D-B21E-8CCA652FD6C3}"/>
    <dgm:cxn modelId="{0785A01A-1D77-40C5-8F77-C6EB2F330BFF}" type="presOf" srcId="{97C683EB-1D2E-4FA4-BE87-9CF150AEAC7F}" destId="{CB703F32-0D67-4C7B-834C-5C6FEDCA0F9C}" srcOrd="0" destOrd="0" presId="urn:microsoft.com/office/officeart/2005/8/layout/vList2"/>
    <dgm:cxn modelId="{BED9FC35-ACC3-4789-B908-C7EF8C2EDC12}" type="presOf" srcId="{18AAF0C5-1E3D-4D95-93CA-8ECB20C9C26E}" destId="{157E87A9-318F-4F46-A928-2F5160878870}" srcOrd="0" destOrd="0" presId="urn:microsoft.com/office/officeart/2005/8/layout/vList2"/>
    <dgm:cxn modelId="{B6EFA25E-F29D-4AB5-9CE5-F12AF2CF4918}" srcId="{C62FA8AE-D81A-4347-BE4A-E219B9EB6F6C}" destId="{887C2ED8-C0EE-4193-80DD-5EB4F661AD18}" srcOrd="2" destOrd="0" parTransId="{F9959E5F-8308-40A1-8E32-E2EA9AC6D9DF}" sibTransId="{57A19742-DA6F-4F3A-8F82-AD12D538A1CC}"/>
    <dgm:cxn modelId="{9FC2A166-A0D8-4ECA-9DBC-BB2165F0C5FC}" srcId="{C62FA8AE-D81A-4347-BE4A-E219B9EB6F6C}" destId="{29186561-EB61-4C98-BC82-DF9163AF2F6A}" srcOrd="0" destOrd="0" parTransId="{1669968A-AA83-4644-8271-2844D542EB60}" sibTransId="{E2F60F03-3D4E-4267-A5FF-2C4155B57812}"/>
    <dgm:cxn modelId="{D59D418E-376A-43E7-BFFA-712D897860BC}" type="presOf" srcId="{C62FA8AE-D81A-4347-BE4A-E219B9EB6F6C}" destId="{83E43300-0DAB-4A94-B41D-B527CA5D8F47}" srcOrd="0" destOrd="0" presId="urn:microsoft.com/office/officeart/2005/8/layout/vList2"/>
    <dgm:cxn modelId="{C677BB96-7E40-4977-8EC1-7834BAC509A5}" type="presOf" srcId="{887C2ED8-C0EE-4193-80DD-5EB4F661AD18}" destId="{E89883FA-29FE-4457-B8DC-DB4901B3F8B8}" srcOrd="0" destOrd="0" presId="urn:microsoft.com/office/officeart/2005/8/layout/vList2"/>
    <dgm:cxn modelId="{D9032AB1-1400-492F-8BCE-C3E4A49DC7B2}" srcId="{C62FA8AE-D81A-4347-BE4A-E219B9EB6F6C}" destId="{97C683EB-1D2E-4FA4-BE87-9CF150AEAC7F}" srcOrd="3" destOrd="0" parTransId="{ADB6D34A-0526-4907-ABA7-31C3C47B7176}" sibTransId="{DCCCACB3-EE6F-4098-92D7-193D0FB24D3A}"/>
    <dgm:cxn modelId="{70C008E7-3573-4352-91FF-4E01190DF136}" type="presOf" srcId="{29186561-EB61-4C98-BC82-DF9163AF2F6A}" destId="{98EB2CDC-B75D-4E9D-95D0-451B01E5C583}" srcOrd="0" destOrd="0" presId="urn:microsoft.com/office/officeart/2005/8/layout/vList2"/>
    <dgm:cxn modelId="{C63C12AA-61DC-4609-B58E-FA4B09C8059C}" type="presParOf" srcId="{83E43300-0DAB-4A94-B41D-B527CA5D8F47}" destId="{98EB2CDC-B75D-4E9D-95D0-451B01E5C583}" srcOrd="0" destOrd="0" presId="urn:microsoft.com/office/officeart/2005/8/layout/vList2"/>
    <dgm:cxn modelId="{90F99AE1-71C8-4F98-B30E-2B59F30F591F}" type="presParOf" srcId="{83E43300-0DAB-4A94-B41D-B527CA5D8F47}" destId="{B07C1344-CBDD-40D7-B968-96F8DE404BEB}" srcOrd="1" destOrd="0" presId="urn:microsoft.com/office/officeart/2005/8/layout/vList2"/>
    <dgm:cxn modelId="{E25C6B5B-7017-4793-8D78-BB00E0941C21}" type="presParOf" srcId="{83E43300-0DAB-4A94-B41D-B527CA5D8F47}" destId="{157E87A9-318F-4F46-A928-2F5160878870}" srcOrd="2" destOrd="0" presId="urn:microsoft.com/office/officeart/2005/8/layout/vList2"/>
    <dgm:cxn modelId="{A1142CEC-4B53-46BE-AAD8-94D5578F94F6}" type="presParOf" srcId="{83E43300-0DAB-4A94-B41D-B527CA5D8F47}" destId="{D532C995-8ECA-43BE-B3D3-FED9702D65D3}" srcOrd="3" destOrd="0" presId="urn:microsoft.com/office/officeart/2005/8/layout/vList2"/>
    <dgm:cxn modelId="{B49FF7D8-56B9-4952-94F2-AD9AFF5400F4}" type="presParOf" srcId="{83E43300-0DAB-4A94-B41D-B527CA5D8F47}" destId="{E89883FA-29FE-4457-B8DC-DB4901B3F8B8}" srcOrd="4" destOrd="0" presId="urn:microsoft.com/office/officeart/2005/8/layout/vList2"/>
    <dgm:cxn modelId="{3BDEABC2-A799-4899-B228-0317EDE68565}" type="presParOf" srcId="{83E43300-0DAB-4A94-B41D-B527CA5D8F47}" destId="{BFB5314A-9CED-4DB1-9FDE-250D80DBD907}" srcOrd="5" destOrd="0" presId="urn:microsoft.com/office/officeart/2005/8/layout/vList2"/>
    <dgm:cxn modelId="{73543C38-ACE9-4ACD-B969-1243CDD40563}" type="presParOf" srcId="{83E43300-0DAB-4A94-B41D-B527CA5D8F47}" destId="{CB703F32-0D67-4C7B-834C-5C6FEDCA0F9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13EA08-0BE7-45F7-B3B2-6FF9570E0587}" type="doc">
      <dgm:prSet loTypeId="urn:microsoft.com/office/officeart/2005/8/layout/vList2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0FA193F-717D-4496-95C7-4F08A54C4132}">
      <dgm:prSet/>
      <dgm:spPr/>
      <dgm:t>
        <a:bodyPr/>
        <a:lstStyle/>
        <a:p>
          <a:r>
            <a:rPr lang="sk-SK" b="1"/>
            <a:t>III. Liga ObFZDS U11</a:t>
          </a:r>
          <a:endParaRPr lang="en-US" b="1"/>
        </a:p>
      </dgm:t>
    </dgm:pt>
    <dgm:pt modelId="{7AA2A932-3B01-4FF5-A3BD-5462CCFBE152}" type="parTrans" cxnId="{DB717E1A-5BF0-4027-99F4-56CE5F0A4B9D}">
      <dgm:prSet/>
      <dgm:spPr/>
      <dgm:t>
        <a:bodyPr/>
        <a:lstStyle/>
        <a:p>
          <a:endParaRPr lang="en-US"/>
        </a:p>
      </dgm:t>
    </dgm:pt>
    <dgm:pt modelId="{77587888-9EE3-4D33-96CB-D72848D72F9A}" type="sibTrans" cxnId="{DB717E1A-5BF0-4027-99F4-56CE5F0A4B9D}">
      <dgm:prSet/>
      <dgm:spPr/>
      <dgm:t>
        <a:bodyPr/>
        <a:lstStyle/>
        <a:p>
          <a:endParaRPr lang="en-US"/>
        </a:p>
      </dgm:t>
    </dgm:pt>
    <dgm:pt modelId="{D4D17C0B-7A4A-4D21-92D5-94B5931F33F1}">
      <dgm:prSet/>
      <dgm:spPr/>
      <dgm:t>
        <a:bodyPr/>
        <a:lstStyle/>
        <a:p>
          <a:r>
            <a:rPr lang="sk-SK" b="1"/>
            <a:t>Víťaz Družstevník Holice n/O</a:t>
          </a:r>
          <a:endParaRPr lang="en-US" b="1"/>
        </a:p>
      </dgm:t>
    </dgm:pt>
    <dgm:pt modelId="{68649111-60A0-487A-88C8-587DA1E0E87F}" type="parTrans" cxnId="{8A36292E-FD50-49D6-B5DA-3ABD3974C660}">
      <dgm:prSet/>
      <dgm:spPr/>
      <dgm:t>
        <a:bodyPr/>
        <a:lstStyle/>
        <a:p>
          <a:endParaRPr lang="en-US"/>
        </a:p>
      </dgm:t>
    </dgm:pt>
    <dgm:pt modelId="{84AF4C43-FA39-43DE-B611-4B670161883D}" type="sibTrans" cxnId="{8A36292E-FD50-49D6-B5DA-3ABD3974C660}">
      <dgm:prSet/>
      <dgm:spPr/>
      <dgm:t>
        <a:bodyPr/>
        <a:lstStyle/>
        <a:p>
          <a:endParaRPr lang="en-US"/>
        </a:p>
      </dgm:t>
    </dgm:pt>
    <dgm:pt modelId="{1773AFBA-1D28-462E-B0A0-FA2072818D31}" type="pres">
      <dgm:prSet presAssocID="{2F13EA08-0BE7-45F7-B3B2-6FF9570E0587}" presName="linear" presStyleCnt="0">
        <dgm:presLayoutVars>
          <dgm:animLvl val="lvl"/>
          <dgm:resizeHandles val="exact"/>
        </dgm:presLayoutVars>
      </dgm:prSet>
      <dgm:spPr/>
    </dgm:pt>
    <dgm:pt modelId="{7D2C6075-1217-4BD1-9826-C7B83402B60E}" type="pres">
      <dgm:prSet presAssocID="{50FA193F-717D-4496-95C7-4F08A54C413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A56CA95-3C58-4894-91B4-A730F2E69506}" type="pres">
      <dgm:prSet presAssocID="{77587888-9EE3-4D33-96CB-D72848D72F9A}" presName="spacer" presStyleCnt="0"/>
      <dgm:spPr/>
    </dgm:pt>
    <dgm:pt modelId="{63D41506-7C68-40FE-968D-C5EEA4CAADCA}" type="pres">
      <dgm:prSet presAssocID="{D4D17C0B-7A4A-4D21-92D5-94B5931F33F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B717E1A-5BF0-4027-99F4-56CE5F0A4B9D}" srcId="{2F13EA08-0BE7-45F7-B3B2-6FF9570E0587}" destId="{50FA193F-717D-4496-95C7-4F08A54C4132}" srcOrd="0" destOrd="0" parTransId="{7AA2A932-3B01-4FF5-A3BD-5462CCFBE152}" sibTransId="{77587888-9EE3-4D33-96CB-D72848D72F9A}"/>
    <dgm:cxn modelId="{8A36292E-FD50-49D6-B5DA-3ABD3974C660}" srcId="{2F13EA08-0BE7-45F7-B3B2-6FF9570E0587}" destId="{D4D17C0B-7A4A-4D21-92D5-94B5931F33F1}" srcOrd="1" destOrd="0" parTransId="{68649111-60A0-487A-88C8-587DA1E0E87F}" sibTransId="{84AF4C43-FA39-43DE-B611-4B670161883D}"/>
    <dgm:cxn modelId="{C673AB46-D3BD-4B68-9D0B-D0C6F3E19E60}" type="presOf" srcId="{D4D17C0B-7A4A-4D21-92D5-94B5931F33F1}" destId="{63D41506-7C68-40FE-968D-C5EEA4CAADCA}" srcOrd="0" destOrd="0" presId="urn:microsoft.com/office/officeart/2005/8/layout/vList2"/>
    <dgm:cxn modelId="{9CB79C6D-D63C-408B-924B-D069E6FB3990}" type="presOf" srcId="{2F13EA08-0BE7-45F7-B3B2-6FF9570E0587}" destId="{1773AFBA-1D28-462E-B0A0-FA2072818D31}" srcOrd="0" destOrd="0" presId="urn:microsoft.com/office/officeart/2005/8/layout/vList2"/>
    <dgm:cxn modelId="{0E4E72F4-1598-4CA2-B4C0-8BEAF410BA5E}" type="presOf" srcId="{50FA193F-717D-4496-95C7-4F08A54C4132}" destId="{7D2C6075-1217-4BD1-9826-C7B83402B60E}" srcOrd="0" destOrd="0" presId="urn:microsoft.com/office/officeart/2005/8/layout/vList2"/>
    <dgm:cxn modelId="{FA7E91BC-CDC9-45D2-BD52-3F03A483D31B}" type="presParOf" srcId="{1773AFBA-1D28-462E-B0A0-FA2072818D31}" destId="{7D2C6075-1217-4BD1-9826-C7B83402B60E}" srcOrd="0" destOrd="0" presId="urn:microsoft.com/office/officeart/2005/8/layout/vList2"/>
    <dgm:cxn modelId="{C0D890EC-94F9-4F99-BA76-A474917B08E5}" type="presParOf" srcId="{1773AFBA-1D28-462E-B0A0-FA2072818D31}" destId="{DA56CA95-3C58-4894-91B4-A730F2E69506}" srcOrd="1" destOrd="0" presId="urn:microsoft.com/office/officeart/2005/8/layout/vList2"/>
    <dgm:cxn modelId="{4311244D-87F1-42E1-9475-71D6205BD4FB}" type="presParOf" srcId="{1773AFBA-1D28-462E-B0A0-FA2072818D31}" destId="{63D41506-7C68-40FE-968D-C5EEA4CAADC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0663A8-5D26-4E8B-80CA-B29B8CDA68AC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369EB7C-DDF4-4AC6-94C5-CAFFD636EB8D}">
      <dgm:prSet/>
      <dgm:spPr/>
      <dgm:t>
        <a:bodyPr/>
        <a:lstStyle/>
        <a:p>
          <a:r>
            <a:rPr lang="sk-SK" dirty="0"/>
            <a:t>POSTUP – </a:t>
          </a:r>
        </a:p>
        <a:p>
          <a:r>
            <a:rPr lang="sk-SK" b="1" dirty="0"/>
            <a:t>FC ŠTK 1914 Šamorín B</a:t>
          </a:r>
          <a:endParaRPr lang="en-US" b="1" dirty="0"/>
        </a:p>
      </dgm:t>
    </dgm:pt>
    <dgm:pt modelId="{BC1833EF-7C37-41E9-A3D3-A0B8072887B7}" type="parTrans" cxnId="{251481F1-5104-432C-AFD6-082179F4EF9A}">
      <dgm:prSet/>
      <dgm:spPr/>
      <dgm:t>
        <a:bodyPr/>
        <a:lstStyle/>
        <a:p>
          <a:endParaRPr lang="en-US"/>
        </a:p>
      </dgm:t>
    </dgm:pt>
    <dgm:pt modelId="{4FA8D6DB-CD65-476C-BC31-783B278E2AE6}" type="sibTrans" cxnId="{251481F1-5104-432C-AFD6-082179F4EF9A}">
      <dgm:prSet/>
      <dgm:spPr/>
      <dgm:t>
        <a:bodyPr/>
        <a:lstStyle/>
        <a:p>
          <a:endParaRPr lang="en-US"/>
        </a:p>
      </dgm:t>
    </dgm:pt>
    <dgm:pt modelId="{ECF0E089-199A-48FD-9C5D-AB17F6E91385}">
      <dgm:prSet/>
      <dgm:spPr/>
      <dgm:t>
        <a:bodyPr/>
        <a:lstStyle/>
        <a:p>
          <a:r>
            <a:rPr lang="sk-SK" dirty="0"/>
            <a:t>ZOSTUP – </a:t>
          </a:r>
        </a:p>
        <a:p>
          <a:r>
            <a:rPr lang="sk-SK" b="1" dirty="0"/>
            <a:t>SC Veľké Dvorníky</a:t>
          </a:r>
          <a:endParaRPr lang="en-US" b="1" dirty="0"/>
        </a:p>
      </dgm:t>
    </dgm:pt>
    <dgm:pt modelId="{B84A57AE-8BEF-4A89-A296-D3D80639CF60}" type="parTrans" cxnId="{69C2C20D-2476-4103-A026-0B57636B9BD6}">
      <dgm:prSet/>
      <dgm:spPr/>
      <dgm:t>
        <a:bodyPr/>
        <a:lstStyle/>
        <a:p>
          <a:endParaRPr lang="en-US"/>
        </a:p>
      </dgm:t>
    </dgm:pt>
    <dgm:pt modelId="{A9046921-561B-4D06-AA31-D75FA055BBEB}" type="sibTrans" cxnId="{69C2C20D-2476-4103-A026-0B57636B9BD6}">
      <dgm:prSet/>
      <dgm:spPr/>
      <dgm:t>
        <a:bodyPr/>
        <a:lstStyle/>
        <a:p>
          <a:endParaRPr lang="en-US"/>
        </a:p>
      </dgm:t>
    </dgm:pt>
    <dgm:pt modelId="{64BED838-2CF4-442C-83FD-DD7811DAE19A}">
      <dgm:prSet/>
      <dgm:spPr/>
      <dgm:t>
        <a:bodyPr/>
        <a:lstStyle/>
        <a:p>
          <a:r>
            <a:rPr lang="sk-SK" dirty="0"/>
            <a:t>ZOSTUP Z V. LIGY – </a:t>
          </a:r>
        </a:p>
        <a:p>
          <a:r>
            <a:rPr lang="sk-SK" b="1" dirty="0"/>
            <a:t>OFC Sap-Ňárad  FK Zlaté Klasy</a:t>
          </a:r>
          <a:endParaRPr lang="en-US" b="1" dirty="0"/>
        </a:p>
      </dgm:t>
    </dgm:pt>
    <dgm:pt modelId="{0EF15513-43F9-425E-AC1B-D21D537A717A}" type="parTrans" cxnId="{586BC483-B5E8-4111-84D9-AB1741E8E780}">
      <dgm:prSet/>
      <dgm:spPr/>
      <dgm:t>
        <a:bodyPr/>
        <a:lstStyle/>
        <a:p>
          <a:endParaRPr lang="en-US"/>
        </a:p>
      </dgm:t>
    </dgm:pt>
    <dgm:pt modelId="{E65420E7-79E7-412C-946A-1028204F442E}" type="sibTrans" cxnId="{586BC483-B5E8-4111-84D9-AB1741E8E780}">
      <dgm:prSet/>
      <dgm:spPr/>
      <dgm:t>
        <a:bodyPr/>
        <a:lstStyle/>
        <a:p>
          <a:endParaRPr lang="en-US"/>
        </a:p>
      </dgm:t>
    </dgm:pt>
    <dgm:pt modelId="{90ED2FA5-A87B-41A5-A62C-769C2A78BA54}">
      <dgm:prSet/>
      <dgm:spPr/>
      <dgm:t>
        <a:bodyPr/>
        <a:lstStyle/>
        <a:p>
          <a:r>
            <a:rPr lang="sk-SK" dirty="0"/>
            <a:t>NEPRIHLÁSENÉ DO VI. LIGY – </a:t>
          </a:r>
        </a:p>
        <a:p>
          <a:r>
            <a:rPr lang="sk-SK" b="1" dirty="0"/>
            <a:t>TJ Kútniky</a:t>
          </a:r>
          <a:endParaRPr lang="en-US" b="1" dirty="0"/>
        </a:p>
      </dgm:t>
    </dgm:pt>
    <dgm:pt modelId="{B75F2510-E9C7-49CE-BDA5-0503E9AC1CFD}" type="parTrans" cxnId="{E9CA9246-F815-4B5E-A332-0A4BBE67CD2C}">
      <dgm:prSet/>
      <dgm:spPr/>
      <dgm:t>
        <a:bodyPr/>
        <a:lstStyle/>
        <a:p>
          <a:endParaRPr lang="en-US"/>
        </a:p>
      </dgm:t>
    </dgm:pt>
    <dgm:pt modelId="{DAD49D76-1E08-492D-9A3A-3D8C858D612D}" type="sibTrans" cxnId="{E9CA9246-F815-4B5E-A332-0A4BBE67CD2C}">
      <dgm:prSet/>
      <dgm:spPr/>
      <dgm:t>
        <a:bodyPr/>
        <a:lstStyle/>
        <a:p>
          <a:endParaRPr lang="en-US"/>
        </a:p>
      </dgm:t>
    </dgm:pt>
    <dgm:pt modelId="{142EDB9A-7C3F-4001-9F2E-C62F4613E015}" type="pres">
      <dgm:prSet presAssocID="{1C0663A8-5D26-4E8B-80CA-B29B8CDA68A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79DD0A2-A45F-4E32-87B8-193BCA4A91E3}" type="pres">
      <dgm:prSet presAssocID="{F369EB7C-DDF4-4AC6-94C5-CAFFD636EB8D}" presName="hierRoot1" presStyleCnt="0"/>
      <dgm:spPr/>
    </dgm:pt>
    <dgm:pt modelId="{B5F2F438-BAC4-4B2D-B4BD-18EE424670AA}" type="pres">
      <dgm:prSet presAssocID="{F369EB7C-DDF4-4AC6-94C5-CAFFD636EB8D}" presName="composite" presStyleCnt="0"/>
      <dgm:spPr/>
    </dgm:pt>
    <dgm:pt modelId="{339A1045-10F3-468D-A2CD-BBB8A6C8D9FE}" type="pres">
      <dgm:prSet presAssocID="{F369EB7C-DDF4-4AC6-94C5-CAFFD636EB8D}" presName="background" presStyleLbl="node0" presStyleIdx="0" presStyleCnt="4"/>
      <dgm:spPr/>
    </dgm:pt>
    <dgm:pt modelId="{207B3AEB-361C-49CE-8117-BA9D8E01952F}" type="pres">
      <dgm:prSet presAssocID="{F369EB7C-DDF4-4AC6-94C5-CAFFD636EB8D}" presName="text" presStyleLbl="fgAcc0" presStyleIdx="0" presStyleCnt="4">
        <dgm:presLayoutVars>
          <dgm:chPref val="3"/>
        </dgm:presLayoutVars>
      </dgm:prSet>
      <dgm:spPr/>
    </dgm:pt>
    <dgm:pt modelId="{C07C6EE9-FC35-4547-BFC3-283F01A79104}" type="pres">
      <dgm:prSet presAssocID="{F369EB7C-DDF4-4AC6-94C5-CAFFD636EB8D}" presName="hierChild2" presStyleCnt="0"/>
      <dgm:spPr/>
    </dgm:pt>
    <dgm:pt modelId="{B2C3A6FD-C48B-4F78-A067-6038AAF0DC4B}" type="pres">
      <dgm:prSet presAssocID="{ECF0E089-199A-48FD-9C5D-AB17F6E91385}" presName="hierRoot1" presStyleCnt="0"/>
      <dgm:spPr/>
    </dgm:pt>
    <dgm:pt modelId="{16369596-1F10-4EA8-9E0D-70F1E43D6997}" type="pres">
      <dgm:prSet presAssocID="{ECF0E089-199A-48FD-9C5D-AB17F6E91385}" presName="composite" presStyleCnt="0"/>
      <dgm:spPr/>
    </dgm:pt>
    <dgm:pt modelId="{BC281F89-423B-481C-8B4D-E80CA3C53EF1}" type="pres">
      <dgm:prSet presAssocID="{ECF0E089-199A-48FD-9C5D-AB17F6E91385}" presName="background" presStyleLbl="node0" presStyleIdx="1" presStyleCnt="4"/>
      <dgm:spPr/>
    </dgm:pt>
    <dgm:pt modelId="{F77A4199-07D4-477B-9C9A-3BEEC973F9C5}" type="pres">
      <dgm:prSet presAssocID="{ECF0E089-199A-48FD-9C5D-AB17F6E91385}" presName="text" presStyleLbl="fgAcc0" presStyleIdx="1" presStyleCnt="4">
        <dgm:presLayoutVars>
          <dgm:chPref val="3"/>
        </dgm:presLayoutVars>
      </dgm:prSet>
      <dgm:spPr/>
    </dgm:pt>
    <dgm:pt modelId="{AEA9A3EB-2E46-42F7-99CC-01B6BD4E55EC}" type="pres">
      <dgm:prSet presAssocID="{ECF0E089-199A-48FD-9C5D-AB17F6E91385}" presName="hierChild2" presStyleCnt="0"/>
      <dgm:spPr/>
    </dgm:pt>
    <dgm:pt modelId="{0FFE025B-FC32-4ED6-A8F2-59948DDE56EF}" type="pres">
      <dgm:prSet presAssocID="{64BED838-2CF4-442C-83FD-DD7811DAE19A}" presName="hierRoot1" presStyleCnt="0"/>
      <dgm:spPr/>
    </dgm:pt>
    <dgm:pt modelId="{A33AFFA3-4145-4553-9036-F6ECF0DE83CD}" type="pres">
      <dgm:prSet presAssocID="{64BED838-2CF4-442C-83FD-DD7811DAE19A}" presName="composite" presStyleCnt="0"/>
      <dgm:spPr/>
    </dgm:pt>
    <dgm:pt modelId="{704306BD-F817-4955-A679-F15A45AF6757}" type="pres">
      <dgm:prSet presAssocID="{64BED838-2CF4-442C-83FD-DD7811DAE19A}" presName="background" presStyleLbl="node0" presStyleIdx="2" presStyleCnt="4"/>
      <dgm:spPr/>
    </dgm:pt>
    <dgm:pt modelId="{09B49DBC-D387-4DE8-8972-B671D0963E6C}" type="pres">
      <dgm:prSet presAssocID="{64BED838-2CF4-442C-83FD-DD7811DAE19A}" presName="text" presStyleLbl="fgAcc0" presStyleIdx="2" presStyleCnt="4">
        <dgm:presLayoutVars>
          <dgm:chPref val="3"/>
        </dgm:presLayoutVars>
      </dgm:prSet>
      <dgm:spPr/>
    </dgm:pt>
    <dgm:pt modelId="{A996EA13-7BAB-4863-BDDE-C963FCD2B457}" type="pres">
      <dgm:prSet presAssocID="{64BED838-2CF4-442C-83FD-DD7811DAE19A}" presName="hierChild2" presStyleCnt="0"/>
      <dgm:spPr/>
    </dgm:pt>
    <dgm:pt modelId="{2E29A74B-75DF-4A19-A0BA-29858C69BE99}" type="pres">
      <dgm:prSet presAssocID="{90ED2FA5-A87B-41A5-A62C-769C2A78BA54}" presName="hierRoot1" presStyleCnt="0"/>
      <dgm:spPr/>
    </dgm:pt>
    <dgm:pt modelId="{9983C2D6-0516-4C8F-9F5B-6C5217D92C9D}" type="pres">
      <dgm:prSet presAssocID="{90ED2FA5-A87B-41A5-A62C-769C2A78BA54}" presName="composite" presStyleCnt="0"/>
      <dgm:spPr/>
    </dgm:pt>
    <dgm:pt modelId="{610A8521-EDCD-43E1-9385-BD7BEE44E2BB}" type="pres">
      <dgm:prSet presAssocID="{90ED2FA5-A87B-41A5-A62C-769C2A78BA54}" presName="background" presStyleLbl="node0" presStyleIdx="3" presStyleCnt="4"/>
      <dgm:spPr/>
    </dgm:pt>
    <dgm:pt modelId="{4C9D7756-330F-4604-B156-94E957F7CC59}" type="pres">
      <dgm:prSet presAssocID="{90ED2FA5-A87B-41A5-A62C-769C2A78BA54}" presName="text" presStyleLbl="fgAcc0" presStyleIdx="3" presStyleCnt="4">
        <dgm:presLayoutVars>
          <dgm:chPref val="3"/>
        </dgm:presLayoutVars>
      </dgm:prSet>
      <dgm:spPr/>
    </dgm:pt>
    <dgm:pt modelId="{9C3E7FF2-6B44-4B84-B8B4-F5C8E73158A1}" type="pres">
      <dgm:prSet presAssocID="{90ED2FA5-A87B-41A5-A62C-769C2A78BA54}" presName="hierChild2" presStyleCnt="0"/>
      <dgm:spPr/>
    </dgm:pt>
  </dgm:ptLst>
  <dgm:cxnLst>
    <dgm:cxn modelId="{69C2C20D-2476-4103-A026-0B57636B9BD6}" srcId="{1C0663A8-5D26-4E8B-80CA-B29B8CDA68AC}" destId="{ECF0E089-199A-48FD-9C5D-AB17F6E91385}" srcOrd="1" destOrd="0" parTransId="{B84A57AE-8BEF-4A89-A296-D3D80639CF60}" sibTransId="{A9046921-561B-4D06-AA31-D75FA055BBEB}"/>
    <dgm:cxn modelId="{2B4C1213-ACE7-4B88-9105-BCF272BB2E82}" type="presOf" srcId="{90ED2FA5-A87B-41A5-A62C-769C2A78BA54}" destId="{4C9D7756-330F-4604-B156-94E957F7CC59}" srcOrd="0" destOrd="0" presId="urn:microsoft.com/office/officeart/2005/8/layout/hierarchy1"/>
    <dgm:cxn modelId="{C4C6801B-28BA-4135-8BFD-4F9D77BDFB44}" type="presOf" srcId="{64BED838-2CF4-442C-83FD-DD7811DAE19A}" destId="{09B49DBC-D387-4DE8-8972-B671D0963E6C}" srcOrd="0" destOrd="0" presId="urn:microsoft.com/office/officeart/2005/8/layout/hierarchy1"/>
    <dgm:cxn modelId="{2792D638-2D27-40F6-9432-822ED0695C0B}" type="presOf" srcId="{F369EB7C-DDF4-4AC6-94C5-CAFFD636EB8D}" destId="{207B3AEB-361C-49CE-8117-BA9D8E01952F}" srcOrd="0" destOrd="0" presId="urn:microsoft.com/office/officeart/2005/8/layout/hierarchy1"/>
    <dgm:cxn modelId="{E9CA9246-F815-4B5E-A332-0A4BBE67CD2C}" srcId="{1C0663A8-5D26-4E8B-80CA-B29B8CDA68AC}" destId="{90ED2FA5-A87B-41A5-A62C-769C2A78BA54}" srcOrd="3" destOrd="0" parTransId="{B75F2510-E9C7-49CE-BDA5-0503E9AC1CFD}" sibTransId="{DAD49D76-1E08-492D-9A3A-3D8C858D612D}"/>
    <dgm:cxn modelId="{586BC483-B5E8-4111-84D9-AB1741E8E780}" srcId="{1C0663A8-5D26-4E8B-80CA-B29B8CDA68AC}" destId="{64BED838-2CF4-442C-83FD-DD7811DAE19A}" srcOrd="2" destOrd="0" parTransId="{0EF15513-43F9-425E-AC1B-D21D537A717A}" sibTransId="{E65420E7-79E7-412C-946A-1028204F442E}"/>
    <dgm:cxn modelId="{4DF4428F-3F51-47B2-8195-636BE87E91A1}" type="presOf" srcId="{1C0663A8-5D26-4E8B-80CA-B29B8CDA68AC}" destId="{142EDB9A-7C3F-4001-9F2E-C62F4613E015}" srcOrd="0" destOrd="0" presId="urn:microsoft.com/office/officeart/2005/8/layout/hierarchy1"/>
    <dgm:cxn modelId="{CB6163B7-E240-4388-AB2D-96B713460B8B}" type="presOf" srcId="{ECF0E089-199A-48FD-9C5D-AB17F6E91385}" destId="{F77A4199-07D4-477B-9C9A-3BEEC973F9C5}" srcOrd="0" destOrd="0" presId="urn:microsoft.com/office/officeart/2005/8/layout/hierarchy1"/>
    <dgm:cxn modelId="{251481F1-5104-432C-AFD6-082179F4EF9A}" srcId="{1C0663A8-5D26-4E8B-80CA-B29B8CDA68AC}" destId="{F369EB7C-DDF4-4AC6-94C5-CAFFD636EB8D}" srcOrd="0" destOrd="0" parTransId="{BC1833EF-7C37-41E9-A3D3-A0B8072887B7}" sibTransId="{4FA8D6DB-CD65-476C-BC31-783B278E2AE6}"/>
    <dgm:cxn modelId="{5CFD069A-664B-4A5E-95BB-66F596CFA9BC}" type="presParOf" srcId="{142EDB9A-7C3F-4001-9F2E-C62F4613E015}" destId="{679DD0A2-A45F-4E32-87B8-193BCA4A91E3}" srcOrd="0" destOrd="0" presId="urn:microsoft.com/office/officeart/2005/8/layout/hierarchy1"/>
    <dgm:cxn modelId="{07616E4A-D14B-4340-B5D3-3DCCB5C90018}" type="presParOf" srcId="{679DD0A2-A45F-4E32-87B8-193BCA4A91E3}" destId="{B5F2F438-BAC4-4B2D-B4BD-18EE424670AA}" srcOrd="0" destOrd="0" presId="urn:microsoft.com/office/officeart/2005/8/layout/hierarchy1"/>
    <dgm:cxn modelId="{E41A257B-8E5A-4355-8853-674803336813}" type="presParOf" srcId="{B5F2F438-BAC4-4B2D-B4BD-18EE424670AA}" destId="{339A1045-10F3-468D-A2CD-BBB8A6C8D9FE}" srcOrd="0" destOrd="0" presId="urn:microsoft.com/office/officeart/2005/8/layout/hierarchy1"/>
    <dgm:cxn modelId="{CC134C33-1F70-4AFD-B892-574F0CA39EA3}" type="presParOf" srcId="{B5F2F438-BAC4-4B2D-B4BD-18EE424670AA}" destId="{207B3AEB-361C-49CE-8117-BA9D8E01952F}" srcOrd="1" destOrd="0" presId="urn:microsoft.com/office/officeart/2005/8/layout/hierarchy1"/>
    <dgm:cxn modelId="{DD6C6B13-B5DE-4925-B785-E0AD2C6D77D6}" type="presParOf" srcId="{679DD0A2-A45F-4E32-87B8-193BCA4A91E3}" destId="{C07C6EE9-FC35-4547-BFC3-283F01A79104}" srcOrd="1" destOrd="0" presId="urn:microsoft.com/office/officeart/2005/8/layout/hierarchy1"/>
    <dgm:cxn modelId="{60419A28-0939-4419-A243-B217B75D7D82}" type="presParOf" srcId="{142EDB9A-7C3F-4001-9F2E-C62F4613E015}" destId="{B2C3A6FD-C48B-4F78-A067-6038AAF0DC4B}" srcOrd="1" destOrd="0" presId="urn:microsoft.com/office/officeart/2005/8/layout/hierarchy1"/>
    <dgm:cxn modelId="{47F1B1B3-6C8C-4512-8278-080F086ACB7C}" type="presParOf" srcId="{B2C3A6FD-C48B-4F78-A067-6038AAF0DC4B}" destId="{16369596-1F10-4EA8-9E0D-70F1E43D6997}" srcOrd="0" destOrd="0" presId="urn:microsoft.com/office/officeart/2005/8/layout/hierarchy1"/>
    <dgm:cxn modelId="{DF4ACD25-E8A8-4B13-92EE-BA86ADB4E6F5}" type="presParOf" srcId="{16369596-1F10-4EA8-9E0D-70F1E43D6997}" destId="{BC281F89-423B-481C-8B4D-E80CA3C53EF1}" srcOrd="0" destOrd="0" presId="urn:microsoft.com/office/officeart/2005/8/layout/hierarchy1"/>
    <dgm:cxn modelId="{3B8B84BE-B2C4-4C67-895F-BD886178B309}" type="presParOf" srcId="{16369596-1F10-4EA8-9E0D-70F1E43D6997}" destId="{F77A4199-07D4-477B-9C9A-3BEEC973F9C5}" srcOrd="1" destOrd="0" presId="urn:microsoft.com/office/officeart/2005/8/layout/hierarchy1"/>
    <dgm:cxn modelId="{F227A1E5-54C7-4142-912A-8CE65B373A6F}" type="presParOf" srcId="{B2C3A6FD-C48B-4F78-A067-6038AAF0DC4B}" destId="{AEA9A3EB-2E46-42F7-99CC-01B6BD4E55EC}" srcOrd="1" destOrd="0" presId="urn:microsoft.com/office/officeart/2005/8/layout/hierarchy1"/>
    <dgm:cxn modelId="{5E3A4A4F-7EFE-4C39-BD13-2300C3672728}" type="presParOf" srcId="{142EDB9A-7C3F-4001-9F2E-C62F4613E015}" destId="{0FFE025B-FC32-4ED6-A8F2-59948DDE56EF}" srcOrd="2" destOrd="0" presId="urn:microsoft.com/office/officeart/2005/8/layout/hierarchy1"/>
    <dgm:cxn modelId="{3A65EA55-F295-4CA2-89EC-1D9C0398DCB0}" type="presParOf" srcId="{0FFE025B-FC32-4ED6-A8F2-59948DDE56EF}" destId="{A33AFFA3-4145-4553-9036-F6ECF0DE83CD}" srcOrd="0" destOrd="0" presId="urn:microsoft.com/office/officeart/2005/8/layout/hierarchy1"/>
    <dgm:cxn modelId="{72B5E143-CB90-4D24-9F7C-F236E6B6BB26}" type="presParOf" srcId="{A33AFFA3-4145-4553-9036-F6ECF0DE83CD}" destId="{704306BD-F817-4955-A679-F15A45AF6757}" srcOrd="0" destOrd="0" presId="urn:microsoft.com/office/officeart/2005/8/layout/hierarchy1"/>
    <dgm:cxn modelId="{74B9FAC9-DEAC-4A33-A610-DE146B09B271}" type="presParOf" srcId="{A33AFFA3-4145-4553-9036-F6ECF0DE83CD}" destId="{09B49DBC-D387-4DE8-8972-B671D0963E6C}" srcOrd="1" destOrd="0" presId="urn:microsoft.com/office/officeart/2005/8/layout/hierarchy1"/>
    <dgm:cxn modelId="{3189DE19-45D8-4E4C-9CBC-1583C8F86A47}" type="presParOf" srcId="{0FFE025B-FC32-4ED6-A8F2-59948DDE56EF}" destId="{A996EA13-7BAB-4863-BDDE-C963FCD2B457}" srcOrd="1" destOrd="0" presId="urn:microsoft.com/office/officeart/2005/8/layout/hierarchy1"/>
    <dgm:cxn modelId="{4B6D63DF-901E-4AEC-919C-84F9D96949E5}" type="presParOf" srcId="{142EDB9A-7C3F-4001-9F2E-C62F4613E015}" destId="{2E29A74B-75DF-4A19-A0BA-29858C69BE99}" srcOrd="3" destOrd="0" presId="urn:microsoft.com/office/officeart/2005/8/layout/hierarchy1"/>
    <dgm:cxn modelId="{435FD0B4-0890-4209-8078-025C0E48FCC5}" type="presParOf" srcId="{2E29A74B-75DF-4A19-A0BA-29858C69BE99}" destId="{9983C2D6-0516-4C8F-9F5B-6C5217D92C9D}" srcOrd="0" destOrd="0" presId="urn:microsoft.com/office/officeart/2005/8/layout/hierarchy1"/>
    <dgm:cxn modelId="{0AE4262B-7675-4D15-8C4D-A9BA3FCCF1E5}" type="presParOf" srcId="{9983C2D6-0516-4C8F-9F5B-6C5217D92C9D}" destId="{610A8521-EDCD-43E1-9385-BD7BEE44E2BB}" srcOrd="0" destOrd="0" presId="urn:microsoft.com/office/officeart/2005/8/layout/hierarchy1"/>
    <dgm:cxn modelId="{96B37D65-0CD9-4A71-B694-7F4FC29E46B3}" type="presParOf" srcId="{9983C2D6-0516-4C8F-9F5B-6C5217D92C9D}" destId="{4C9D7756-330F-4604-B156-94E957F7CC59}" srcOrd="1" destOrd="0" presId="urn:microsoft.com/office/officeart/2005/8/layout/hierarchy1"/>
    <dgm:cxn modelId="{5FF2B2D9-C4AC-4A98-AE54-AA3A1594EC30}" type="presParOf" srcId="{2E29A74B-75DF-4A19-A0BA-29858C69BE99}" destId="{9C3E7FF2-6B44-4B84-B8B4-F5C8E73158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9944FF-A096-4BE8-B882-FB27181F4F1B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A0704F5-81B9-4807-BAB6-86EAA1BF1194}">
      <dgm:prSet/>
      <dgm:spPr/>
      <dgm:t>
        <a:bodyPr/>
        <a:lstStyle/>
        <a:p>
          <a:r>
            <a:rPr lang="sk-SK" b="1" dirty="0">
              <a:solidFill>
                <a:schemeClr val="bg1"/>
              </a:solidFill>
            </a:rPr>
            <a:t>Dlhodobá súťaž – </a:t>
          </a:r>
          <a:endParaRPr lang="en-US" b="1" dirty="0">
            <a:solidFill>
              <a:schemeClr val="bg1"/>
            </a:solidFill>
          </a:endParaRPr>
        </a:p>
      </dgm:t>
    </dgm:pt>
    <dgm:pt modelId="{05CA8124-AC3B-4CA3-9187-3BA44CE0B8A1}" type="parTrans" cxnId="{D4363F52-19AB-44E7-BC93-AE7DA0C2E621}">
      <dgm:prSet/>
      <dgm:spPr/>
      <dgm:t>
        <a:bodyPr/>
        <a:lstStyle/>
        <a:p>
          <a:endParaRPr lang="en-US"/>
        </a:p>
      </dgm:t>
    </dgm:pt>
    <dgm:pt modelId="{4E015BC0-CADF-454D-8A95-BAE85A0161A4}" type="sibTrans" cxnId="{D4363F52-19AB-44E7-BC93-AE7DA0C2E621}">
      <dgm:prSet/>
      <dgm:spPr/>
      <dgm:t>
        <a:bodyPr/>
        <a:lstStyle/>
        <a:p>
          <a:endParaRPr lang="en-US"/>
        </a:p>
      </dgm:t>
    </dgm:pt>
    <dgm:pt modelId="{E597B3FA-837E-4628-91B2-288328DE6AAB}">
      <dgm:prSet/>
      <dgm:spPr/>
      <dgm:t>
        <a:bodyPr/>
        <a:lstStyle/>
        <a:p>
          <a:r>
            <a:rPr lang="sk-SK" b="1" dirty="0">
              <a:solidFill>
                <a:schemeClr val="bg1"/>
              </a:solidFill>
            </a:rPr>
            <a:t>Dvojkolová 30 kôl</a:t>
          </a:r>
          <a:endParaRPr lang="en-US" b="1" dirty="0">
            <a:solidFill>
              <a:schemeClr val="bg1"/>
            </a:solidFill>
          </a:endParaRPr>
        </a:p>
      </dgm:t>
    </dgm:pt>
    <dgm:pt modelId="{4030DC88-BB8A-457D-AC42-69DABFACB34D}" type="parTrans" cxnId="{B9753600-DF3C-47D8-B2D1-AFCC1D3E6D40}">
      <dgm:prSet/>
      <dgm:spPr/>
      <dgm:t>
        <a:bodyPr/>
        <a:lstStyle/>
        <a:p>
          <a:endParaRPr lang="en-US"/>
        </a:p>
      </dgm:t>
    </dgm:pt>
    <dgm:pt modelId="{FA50C75C-D497-4631-BB44-234AE37FE5B6}" type="sibTrans" cxnId="{B9753600-DF3C-47D8-B2D1-AFCC1D3E6D40}">
      <dgm:prSet/>
      <dgm:spPr/>
      <dgm:t>
        <a:bodyPr/>
        <a:lstStyle/>
        <a:p>
          <a:endParaRPr lang="en-US"/>
        </a:p>
      </dgm:t>
    </dgm:pt>
    <dgm:pt modelId="{BB815DD0-737B-45B6-B820-A42641D8B646}" type="pres">
      <dgm:prSet presAssocID="{EE9944FF-A096-4BE8-B882-FB27181F4F1B}" presName="linear" presStyleCnt="0">
        <dgm:presLayoutVars>
          <dgm:dir/>
          <dgm:animLvl val="lvl"/>
          <dgm:resizeHandles val="exact"/>
        </dgm:presLayoutVars>
      </dgm:prSet>
      <dgm:spPr/>
    </dgm:pt>
    <dgm:pt modelId="{7B7D24CF-EEAA-4F6A-8D67-AA96C16CFE09}" type="pres">
      <dgm:prSet presAssocID="{AA0704F5-81B9-4807-BAB6-86EAA1BF1194}" presName="parentLin" presStyleCnt="0"/>
      <dgm:spPr/>
    </dgm:pt>
    <dgm:pt modelId="{07CEC4D9-CC03-4D08-B32D-15530E3C2015}" type="pres">
      <dgm:prSet presAssocID="{AA0704F5-81B9-4807-BAB6-86EAA1BF1194}" presName="parentLeftMargin" presStyleLbl="node1" presStyleIdx="0" presStyleCnt="2"/>
      <dgm:spPr/>
    </dgm:pt>
    <dgm:pt modelId="{C17720D9-5675-4F94-82FF-38036B203E34}" type="pres">
      <dgm:prSet presAssocID="{AA0704F5-81B9-4807-BAB6-86EAA1BF119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5E9D97A-5EB9-49E8-858E-F8A28439BF3A}" type="pres">
      <dgm:prSet presAssocID="{AA0704F5-81B9-4807-BAB6-86EAA1BF1194}" presName="negativeSpace" presStyleCnt="0"/>
      <dgm:spPr/>
    </dgm:pt>
    <dgm:pt modelId="{84F690D1-EAF4-413E-A379-9A4144684567}" type="pres">
      <dgm:prSet presAssocID="{AA0704F5-81B9-4807-BAB6-86EAA1BF1194}" presName="childText" presStyleLbl="conFgAcc1" presStyleIdx="0" presStyleCnt="2">
        <dgm:presLayoutVars>
          <dgm:bulletEnabled val="1"/>
        </dgm:presLayoutVars>
      </dgm:prSet>
      <dgm:spPr/>
    </dgm:pt>
    <dgm:pt modelId="{51F0BE71-4A02-4C1C-B0D9-BCC5C571D959}" type="pres">
      <dgm:prSet presAssocID="{4E015BC0-CADF-454D-8A95-BAE85A0161A4}" presName="spaceBetweenRectangles" presStyleCnt="0"/>
      <dgm:spPr/>
    </dgm:pt>
    <dgm:pt modelId="{FD6CB5B3-2C4A-4002-B15D-8F4FEE0E5242}" type="pres">
      <dgm:prSet presAssocID="{E597B3FA-837E-4628-91B2-288328DE6AAB}" presName="parentLin" presStyleCnt="0"/>
      <dgm:spPr/>
    </dgm:pt>
    <dgm:pt modelId="{ED2C13F7-FFD6-4828-84A7-EC1BFD18B366}" type="pres">
      <dgm:prSet presAssocID="{E597B3FA-837E-4628-91B2-288328DE6AAB}" presName="parentLeftMargin" presStyleLbl="node1" presStyleIdx="0" presStyleCnt="2"/>
      <dgm:spPr/>
    </dgm:pt>
    <dgm:pt modelId="{9AAAA463-BABC-4AA7-ABA3-AD88D2392596}" type="pres">
      <dgm:prSet presAssocID="{E597B3FA-837E-4628-91B2-288328DE6AA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CD4B6E8-094A-48D2-A9B1-17484042D8E3}" type="pres">
      <dgm:prSet presAssocID="{E597B3FA-837E-4628-91B2-288328DE6AAB}" presName="negativeSpace" presStyleCnt="0"/>
      <dgm:spPr/>
    </dgm:pt>
    <dgm:pt modelId="{BF0402A5-F096-423F-AC2C-FE94AB433F57}" type="pres">
      <dgm:prSet presAssocID="{E597B3FA-837E-4628-91B2-288328DE6AA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9753600-DF3C-47D8-B2D1-AFCC1D3E6D40}" srcId="{EE9944FF-A096-4BE8-B882-FB27181F4F1B}" destId="{E597B3FA-837E-4628-91B2-288328DE6AAB}" srcOrd="1" destOrd="0" parTransId="{4030DC88-BB8A-457D-AC42-69DABFACB34D}" sibTransId="{FA50C75C-D497-4631-BB44-234AE37FE5B6}"/>
    <dgm:cxn modelId="{A6A7A80E-326B-43CA-9418-4BEB3B741355}" type="presOf" srcId="{AA0704F5-81B9-4807-BAB6-86EAA1BF1194}" destId="{C17720D9-5675-4F94-82FF-38036B203E34}" srcOrd="1" destOrd="0" presId="urn:microsoft.com/office/officeart/2005/8/layout/list1"/>
    <dgm:cxn modelId="{05D46224-7440-4BC5-A53D-DE3641870C0F}" type="presOf" srcId="{EE9944FF-A096-4BE8-B882-FB27181F4F1B}" destId="{BB815DD0-737B-45B6-B820-A42641D8B646}" srcOrd="0" destOrd="0" presId="urn:microsoft.com/office/officeart/2005/8/layout/list1"/>
    <dgm:cxn modelId="{44BBEB4F-EBA2-4ECC-9273-9F69028FF958}" type="presOf" srcId="{AA0704F5-81B9-4807-BAB6-86EAA1BF1194}" destId="{07CEC4D9-CC03-4D08-B32D-15530E3C2015}" srcOrd="0" destOrd="0" presId="urn:microsoft.com/office/officeart/2005/8/layout/list1"/>
    <dgm:cxn modelId="{D4363F52-19AB-44E7-BC93-AE7DA0C2E621}" srcId="{EE9944FF-A096-4BE8-B882-FB27181F4F1B}" destId="{AA0704F5-81B9-4807-BAB6-86EAA1BF1194}" srcOrd="0" destOrd="0" parTransId="{05CA8124-AC3B-4CA3-9187-3BA44CE0B8A1}" sibTransId="{4E015BC0-CADF-454D-8A95-BAE85A0161A4}"/>
    <dgm:cxn modelId="{AE314D7F-9D20-4C15-B730-FD3E3E456D40}" type="presOf" srcId="{E597B3FA-837E-4628-91B2-288328DE6AAB}" destId="{9AAAA463-BABC-4AA7-ABA3-AD88D2392596}" srcOrd="1" destOrd="0" presId="urn:microsoft.com/office/officeart/2005/8/layout/list1"/>
    <dgm:cxn modelId="{60BE1BB2-6B24-4356-B5B0-E059BD03A01B}" type="presOf" srcId="{E597B3FA-837E-4628-91B2-288328DE6AAB}" destId="{ED2C13F7-FFD6-4828-84A7-EC1BFD18B366}" srcOrd="0" destOrd="0" presId="urn:microsoft.com/office/officeart/2005/8/layout/list1"/>
    <dgm:cxn modelId="{CC73D575-834E-40E6-A232-6C7FF2C01C4B}" type="presParOf" srcId="{BB815DD0-737B-45B6-B820-A42641D8B646}" destId="{7B7D24CF-EEAA-4F6A-8D67-AA96C16CFE09}" srcOrd="0" destOrd="0" presId="urn:microsoft.com/office/officeart/2005/8/layout/list1"/>
    <dgm:cxn modelId="{3BBC5E75-8D91-4894-8367-FE9D2939997C}" type="presParOf" srcId="{7B7D24CF-EEAA-4F6A-8D67-AA96C16CFE09}" destId="{07CEC4D9-CC03-4D08-B32D-15530E3C2015}" srcOrd="0" destOrd="0" presId="urn:microsoft.com/office/officeart/2005/8/layout/list1"/>
    <dgm:cxn modelId="{101D61BE-CA68-45D4-8184-CFA490B61F25}" type="presParOf" srcId="{7B7D24CF-EEAA-4F6A-8D67-AA96C16CFE09}" destId="{C17720D9-5675-4F94-82FF-38036B203E34}" srcOrd="1" destOrd="0" presId="urn:microsoft.com/office/officeart/2005/8/layout/list1"/>
    <dgm:cxn modelId="{2ABE2F68-67AA-4913-BD60-012DB53C75E2}" type="presParOf" srcId="{BB815DD0-737B-45B6-B820-A42641D8B646}" destId="{15E9D97A-5EB9-49E8-858E-F8A28439BF3A}" srcOrd="1" destOrd="0" presId="urn:microsoft.com/office/officeart/2005/8/layout/list1"/>
    <dgm:cxn modelId="{98C33C4E-4438-4E12-ADBD-520A6E2B7464}" type="presParOf" srcId="{BB815DD0-737B-45B6-B820-A42641D8B646}" destId="{84F690D1-EAF4-413E-A379-9A4144684567}" srcOrd="2" destOrd="0" presId="urn:microsoft.com/office/officeart/2005/8/layout/list1"/>
    <dgm:cxn modelId="{416CC934-8F57-461A-ADBD-B49BCEFF9D74}" type="presParOf" srcId="{BB815DD0-737B-45B6-B820-A42641D8B646}" destId="{51F0BE71-4A02-4C1C-B0D9-BCC5C571D959}" srcOrd="3" destOrd="0" presId="urn:microsoft.com/office/officeart/2005/8/layout/list1"/>
    <dgm:cxn modelId="{D6F9E91F-F46F-43EC-9E18-125CC4C9B2D0}" type="presParOf" srcId="{BB815DD0-737B-45B6-B820-A42641D8B646}" destId="{FD6CB5B3-2C4A-4002-B15D-8F4FEE0E5242}" srcOrd="4" destOrd="0" presId="urn:microsoft.com/office/officeart/2005/8/layout/list1"/>
    <dgm:cxn modelId="{70DA70BF-1682-4C98-9119-4AFF441DF859}" type="presParOf" srcId="{FD6CB5B3-2C4A-4002-B15D-8F4FEE0E5242}" destId="{ED2C13F7-FFD6-4828-84A7-EC1BFD18B366}" srcOrd="0" destOrd="0" presId="urn:microsoft.com/office/officeart/2005/8/layout/list1"/>
    <dgm:cxn modelId="{7E76364F-0992-4D61-87EB-FC7E4B85B9B2}" type="presParOf" srcId="{FD6CB5B3-2C4A-4002-B15D-8F4FEE0E5242}" destId="{9AAAA463-BABC-4AA7-ABA3-AD88D2392596}" srcOrd="1" destOrd="0" presId="urn:microsoft.com/office/officeart/2005/8/layout/list1"/>
    <dgm:cxn modelId="{63279CD5-4362-41E7-8CE3-978770B39743}" type="presParOf" srcId="{BB815DD0-737B-45B6-B820-A42641D8B646}" destId="{8CD4B6E8-094A-48D2-A9B1-17484042D8E3}" srcOrd="5" destOrd="0" presId="urn:microsoft.com/office/officeart/2005/8/layout/list1"/>
    <dgm:cxn modelId="{F209204D-569D-4D75-9843-A6B665B82412}" type="presParOf" srcId="{BB815DD0-737B-45B6-B820-A42641D8B646}" destId="{BF0402A5-F096-423F-AC2C-FE94AB433F5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5ED04-B66A-4D3E-BD80-C7E6417C2D3A}">
      <dsp:nvSpPr>
        <dsp:cNvPr id="0" name=""/>
        <dsp:cNvSpPr/>
      </dsp:nvSpPr>
      <dsp:spPr>
        <a:xfrm>
          <a:off x="0" y="53231"/>
          <a:ext cx="10820400" cy="10951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chemeClr val="bg1"/>
              </a:solidFill>
            </a:rPr>
            <a:t>Dušan MENIAR – dožitie životného </a:t>
          </a:r>
          <a:r>
            <a:rPr lang="sk-SK" sz="2400" b="1" kern="1200" dirty="0" err="1">
              <a:solidFill>
                <a:schemeClr val="bg1"/>
              </a:solidFill>
            </a:rPr>
            <a:t>jubileja</a:t>
          </a:r>
          <a:r>
            <a:rPr lang="sk-SK" sz="2400" b="1" kern="1200" dirty="0">
              <a:solidFill>
                <a:schemeClr val="bg1"/>
              </a:solidFill>
            </a:rPr>
            <a:t>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chemeClr val="bg1"/>
              </a:solidFill>
            </a:rPr>
            <a:t>70 rokov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53459" y="106690"/>
        <a:ext cx="10713482" cy="988201"/>
      </dsp:txXfrm>
    </dsp:sp>
    <dsp:sp modelId="{7B3B2F35-0BE1-41EC-9C6A-658357420E97}">
      <dsp:nvSpPr>
        <dsp:cNvPr id="0" name=""/>
        <dsp:cNvSpPr/>
      </dsp:nvSpPr>
      <dsp:spPr>
        <a:xfrm>
          <a:off x="0" y="1217471"/>
          <a:ext cx="10820400" cy="10951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chemeClr val="bg1"/>
              </a:solidFill>
            </a:rPr>
            <a:t>Zoltán KEMÉNY – dožitie životného </a:t>
          </a:r>
          <a:r>
            <a:rPr lang="sk-SK" sz="2400" b="1" kern="1200" dirty="0" err="1">
              <a:solidFill>
                <a:schemeClr val="bg1"/>
              </a:solidFill>
            </a:rPr>
            <a:t>jubileja</a:t>
          </a:r>
          <a:r>
            <a:rPr lang="sk-SK" sz="2400" b="1" kern="1200" dirty="0">
              <a:solidFill>
                <a:schemeClr val="bg1"/>
              </a:solidFill>
            </a:rPr>
            <a:t>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chemeClr val="bg1"/>
              </a:solidFill>
            </a:rPr>
            <a:t>60 rokov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53459" y="1270930"/>
        <a:ext cx="10713482" cy="988201"/>
      </dsp:txXfrm>
    </dsp:sp>
    <dsp:sp modelId="{955C9CCC-F01E-4036-BF18-379AD243333E}">
      <dsp:nvSpPr>
        <dsp:cNvPr id="0" name=""/>
        <dsp:cNvSpPr/>
      </dsp:nvSpPr>
      <dsp:spPr>
        <a:xfrm>
          <a:off x="0" y="2381711"/>
          <a:ext cx="10820400" cy="10951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 err="1">
              <a:solidFill>
                <a:schemeClr val="bg1"/>
              </a:solidFill>
            </a:rPr>
            <a:t>Gyula</a:t>
          </a:r>
          <a:r>
            <a:rPr lang="sk-SK" sz="2400" b="1" kern="1200" dirty="0">
              <a:solidFill>
                <a:schemeClr val="bg1"/>
              </a:solidFill>
            </a:rPr>
            <a:t> BÓDIS – za dlhodobú funkcionársku a športovú činnosť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chemeClr val="bg1"/>
              </a:solidFill>
            </a:rPr>
            <a:t>82 rokov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53459" y="2435170"/>
        <a:ext cx="10713482" cy="9882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FB719-1717-40F4-B189-6995B413B0B5}">
      <dsp:nvSpPr>
        <dsp:cNvPr id="0" name=""/>
        <dsp:cNvSpPr/>
      </dsp:nvSpPr>
      <dsp:spPr>
        <a:xfrm>
          <a:off x="0" y="621"/>
          <a:ext cx="6403994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C3BD6D-F068-44B0-B951-93353775174F}">
      <dsp:nvSpPr>
        <dsp:cNvPr id="0" name=""/>
        <dsp:cNvSpPr/>
      </dsp:nvSpPr>
      <dsp:spPr>
        <a:xfrm>
          <a:off x="0" y="621"/>
          <a:ext cx="6403994" cy="565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 dirty="0"/>
            <a:t>POSTUP – </a:t>
          </a:r>
          <a:r>
            <a:rPr lang="sk-SK" sz="2500" b="1" kern="1200" dirty="0">
              <a:solidFill>
                <a:srgbClr val="FFFF00"/>
              </a:solidFill>
            </a:rPr>
            <a:t>Družstevník Dolný Štál</a:t>
          </a:r>
          <a:endParaRPr lang="en-US" sz="2500" b="1" kern="1200" dirty="0">
            <a:solidFill>
              <a:srgbClr val="FFFF00"/>
            </a:solidFill>
          </a:endParaRPr>
        </a:p>
      </dsp:txBody>
      <dsp:txXfrm>
        <a:off x="0" y="621"/>
        <a:ext cx="6403994" cy="565129"/>
      </dsp:txXfrm>
    </dsp:sp>
    <dsp:sp modelId="{CFEBB8BD-DFB8-43A3-AB26-ABCBB3EBB6AF}">
      <dsp:nvSpPr>
        <dsp:cNvPr id="0" name=""/>
        <dsp:cNvSpPr/>
      </dsp:nvSpPr>
      <dsp:spPr>
        <a:xfrm>
          <a:off x="0" y="565750"/>
          <a:ext cx="6403994" cy="0"/>
        </a:xfrm>
        <a:prstGeom prst="line">
          <a:avLst/>
        </a:prstGeom>
        <a:gradFill rotWithShape="0">
          <a:gsLst>
            <a:gs pos="0">
              <a:schemeClr val="accent5">
                <a:hueOff val="290943"/>
                <a:satOff val="969"/>
                <a:lumOff val="110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290943"/>
                <a:satOff val="969"/>
                <a:lumOff val="110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290943"/>
              <a:satOff val="969"/>
              <a:lumOff val="1103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0B37ED-6DD4-41BD-95B4-207E5E2B37B5}">
      <dsp:nvSpPr>
        <dsp:cNvPr id="0" name=""/>
        <dsp:cNvSpPr/>
      </dsp:nvSpPr>
      <dsp:spPr>
        <a:xfrm>
          <a:off x="0" y="565750"/>
          <a:ext cx="6403994" cy="565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/>
            <a:t>ZOSTUP – Nikto</a:t>
          </a:r>
          <a:endParaRPr lang="en-US" sz="2500" kern="1200"/>
        </a:p>
      </dsp:txBody>
      <dsp:txXfrm>
        <a:off x="0" y="565750"/>
        <a:ext cx="6403994" cy="565129"/>
      </dsp:txXfrm>
    </dsp:sp>
    <dsp:sp modelId="{A04E71E4-F5B2-4685-A76C-8C5971A5AF7B}">
      <dsp:nvSpPr>
        <dsp:cNvPr id="0" name=""/>
        <dsp:cNvSpPr/>
      </dsp:nvSpPr>
      <dsp:spPr>
        <a:xfrm>
          <a:off x="0" y="1130880"/>
          <a:ext cx="6403994" cy="0"/>
        </a:xfrm>
        <a:prstGeom prst="line">
          <a:avLst/>
        </a:prstGeom>
        <a:gradFill rotWithShape="0">
          <a:gsLst>
            <a:gs pos="0">
              <a:schemeClr val="accent5">
                <a:hueOff val="581886"/>
                <a:satOff val="1939"/>
                <a:lumOff val="220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581886"/>
                <a:satOff val="1939"/>
                <a:lumOff val="220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581886"/>
              <a:satOff val="1939"/>
              <a:lumOff val="2206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4D26A3-09A8-40CB-9330-ACECEA3DD28E}">
      <dsp:nvSpPr>
        <dsp:cNvPr id="0" name=""/>
        <dsp:cNvSpPr/>
      </dsp:nvSpPr>
      <dsp:spPr>
        <a:xfrm>
          <a:off x="0" y="1130880"/>
          <a:ext cx="6403994" cy="565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 dirty="0"/>
            <a:t>ZOSTUP ZO VI. LIGY – </a:t>
          </a:r>
          <a:r>
            <a:rPr lang="sk-SK" sz="2500" b="1" kern="1200" dirty="0">
              <a:solidFill>
                <a:srgbClr val="FFFF00"/>
              </a:solidFill>
            </a:rPr>
            <a:t>SC Veľké Dvorníky</a:t>
          </a:r>
          <a:endParaRPr lang="en-US" sz="2500" b="1" kern="1200" dirty="0">
            <a:solidFill>
              <a:srgbClr val="FFFF00"/>
            </a:solidFill>
          </a:endParaRPr>
        </a:p>
      </dsp:txBody>
      <dsp:txXfrm>
        <a:off x="0" y="1130880"/>
        <a:ext cx="6403994" cy="565129"/>
      </dsp:txXfrm>
    </dsp:sp>
    <dsp:sp modelId="{4242C151-5431-4CD4-8746-9119F08A49AE}">
      <dsp:nvSpPr>
        <dsp:cNvPr id="0" name=""/>
        <dsp:cNvSpPr/>
      </dsp:nvSpPr>
      <dsp:spPr>
        <a:xfrm>
          <a:off x="0" y="1696010"/>
          <a:ext cx="6403994" cy="0"/>
        </a:xfrm>
        <a:prstGeom prst="line">
          <a:avLst/>
        </a:prstGeom>
        <a:gradFill rotWithShape="0">
          <a:gsLst>
            <a:gs pos="0">
              <a:schemeClr val="accent5">
                <a:hueOff val="872829"/>
                <a:satOff val="2908"/>
                <a:lumOff val="3309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872829"/>
                <a:satOff val="2908"/>
                <a:lumOff val="3309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872829"/>
              <a:satOff val="2908"/>
              <a:lumOff val="3309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0B3585-6713-47F9-9EB2-CAACA9611E0C}">
      <dsp:nvSpPr>
        <dsp:cNvPr id="0" name=""/>
        <dsp:cNvSpPr/>
      </dsp:nvSpPr>
      <dsp:spPr>
        <a:xfrm>
          <a:off x="0" y="1696010"/>
          <a:ext cx="6403994" cy="565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 dirty="0"/>
            <a:t>PRIHLÁSENÉ ZO VI. LIGY – </a:t>
          </a:r>
          <a:r>
            <a:rPr lang="sk-SK" sz="2500" b="1" kern="1200" dirty="0">
              <a:solidFill>
                <a:srgbClr val="FFFF00"/>
              </a:solidFill>
            </a:rPr>
            <a:t>TJ Kútniky</a:t>
          </a:r>
          <a:endParaRPr lang="en-US" sz="2500" b="1" kern="1200" dirty="0">
            <a:solidFill>
              <a:srgbClr val="FFFF00"/>
            </a:solidFill>
          </a:endParaRPr>
        </a:p>
      </dsp:txBody>
      <dsp:txXfrm>
        <a:off x="0" y="1696010"/>
        <a:ext cx="6403994" cy="565129"/>
      </dsp:txXfrm>
    </dsp:sp>
    <dsp:sp modelId="{99ECA6A6-FB02-42C0-9929-E9FABAAD71FE}">
      <dsp:nvSpPr>
        <dsp:cNvPr id="0" name=""/>
        <dsp:cNvSpPr/>
      </dsp:nvSpPr>
      <dsp:spPr>
        <a:xfrm>
          <a:off x="0" y="2261139"/>
          <a:ext cx="6403994" cy="0"/>
        </a:xfrm>
        <a:prstGeom prst="line">
          <a:avLst/>
        </a:prstGeom>
        <a:gradFill rotWithShape="0">
          <a:gsLst>
            <a:gs pos="0">
              <a:schemeClr val="accent5">
                <a:hueOff val="1163773"/>
                <a:satOff val="3877"/>
                <a:lumOff val="4412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1163773"/>
                <a:satOff val="3877"/>
                <a:lumOff val="4412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163773"/>
              <a:satOff val="3877"/>
              <a:lumOff val="4412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F1DA54-03A5-4629-9F17-5C468A4D39D0}">
      <dsp:nvSpPr>
        <dsp:cNvPr id="0" name=""/>
        <dsp:cNvSpPr/>
      </dsp:nvSpPr>
      <dsp:spPr>
        <a:xfrm>
          <a:off x="0" y="2261139"/>
          <a:ext cx="6403994" cy="565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/>
            <a:t>NOVÉ DRUŽSTVÁ :</a:t>
          </a:r>
          <a:endParaRPr lang="en-US" sz="2500" kern="1200"/>
        </a:p>
      </dsp:txBody>
      <dsp:txXfrm>
        <a:off x="0" y="2261139"/>
        <a:ext cx="6403994" cy="565129"/>
      </dsp:txXfrm>
    </dsp:sp>
    <dsp:sp modelId="{F67FA30D-B3BE-4EE7-8BE4-6DFA91C49123}">
      <dsp:nvSpPr>
        <dsp:cNvPr id="0" name=""/>
        <dsp:cNvSpPr/>
      </dsp:nvSpPr>
      <dsp:spPr>
        <a:xfrm>
          <a:off x="0" y="2826269"/>
          <a:ext cx="6403994" cy="0"/>
        </a:xfrm>
        <a:prstGeom prst="line">
          <a:avLst/>
        </a:prstGeom>
        <a:gradFill rotWithShape="0">
          <a:gsLst>
            <a:gs pos="0">
              <a:schemeClr val="accent5">
                <a:hueOff val="1454716"/>
                <a:satOff val="4847"/>
                <a:lumOff val="551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1454716"/>
                <a:satOff val="4847"/>
                <a:lumOff val="551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454716"/>
              <a:satOff val="4847"/>
              <a:lumOff val="5514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7D7D82-7BD3-4AB1-B368-EC3DBCB35DA1}">
      <dsp:nvSpPr>
        <dsp:cNvPr id="0" name=""/>
        <dsp:cNvSpPr/>
      </dsp:nvSpPr>
      <dsp:spPr>
        <a:xfrm>
          <a:off x="0" y="2826269"/>
          <a:ext cx="6403994" cy="565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b="1" kern="1200" dirty="0">
              <a:solidFill>
                <a:srgbClr val="FFFF00"/>
              </a:solidFill>
            </a:rPr>
            <a:t>OFC Sap-Ňárad B, </a:t>
          </a:r>
          <a:endParaRPr lang="en-US" sz="2500" b="1" kern="1200" dirty="0">
            <a:solidFill>
              <a:srgbClr val="FFFF00"/>
            </a:solidFill>
          </a:endParaRPr>
        </a:p>
      </dsp:txBody>
      <dsp:txXfrm>
        <a:off x="0" y="2826269"/>
        <a:ext cx="6403994" cy="565129"/>
      </dsp:txXfrm>
    </dsp:sp>
    <dsp:sp modelId="{84A9EC53-1EE9-4867-9C53-ABECAD105DD5}">
      <dsp:nvSpPr>
        <dsp:cNvPr id="0" name=""/>
        <dsp:cNvSpPr/>
      </dsp:nvSpPr>
      <dsp:spPr>
        <a:xfrm>
          <a:off x="0" y="3391398"/>
          <a:ext cx="6403994" cy="0"/>
        </a:xfrm>
        <a:prstGeom prst="line">
          <a:avLst/>
        </a:prstGeom>
        <a:gradFill rotWithShape="0">
          <a:gsLst>
            <a:gs pos="0">
              <a:schemeClr val="accent5">
                <a:hueOff val="1745659"/>
                <a:satOff val="5816"/>
                <a:lumOff val="661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1745659"/>
                <a:satOff val="5816"/>
                <a:lumOff val="661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745659"/>
              <a:satOff val="5816"/>
              <a:lumOff val="6617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1A8733-0BD2-47AF-9756-437E53E0C02E}">
      <dsp:nvSpPr>
        <dsp:cNvPr id="0" name=""/>
        <dsp:cNvSpPr/>
      </dsp:nvSpPr>
      <dsp:spPr>
        <a:xfrm>
          <a:off x="0" y="3391398"/>
          <a:ext cx="6403994" cy="565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b="1" kern="1200" dirty="0">
              <a:solidFill>
                <a:srgbClr val="FFFF00"/>
              </a:solidFill>
            </a:rPr>
            <a:t>Družstevník Medveďov</a:t>
          </a:r>
          <a:r>
            <a:rPr lang="sk-SK" sz="2500" kern="1200" dirty="0"/>
            <a:t>, </a:t>
          </a:r>
          <a:endParaRPr lang="en-US" sz="2500" kern="1200" dirty="0"/>
        </a:p>
      </dsp:txBody>
      <dsp:txXfrm>
        <a:off x="0" y="3391398"/>
        <a:ext cx="6403994" cy="565129"/>
      </dsp:txXfrm>
    </dsp:sp>
    <dsp:sp modelId="{B5BA078E-D168-4A1E-AC97-7031650CC2AB}">
      <dsp:nvSpPr>
        <dsp:cNvPr id="0" name=""/>
        <dsp:cNvSpPr/>
      </dsp:nvSpPr>
      <dsp:spPr>
        <a:xfrm>
          <a:off x="0" y="3956528"/>
          <a:ext cx="6403994" cy="0"/>
        </a:xfrm>
        <a:prstGeom prst="line">
          <a:avLst/>
        </a:prstGeom>
        <a:gradFill rotWithShape="0">
          <a:gsLst>
            <a:gs pos="0">
              <a:schemeClr val="accent5">
                <a:hueOff val="2036602"/>
                <a:satOff val="6786"/>
                <a:lumOff val="772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2036602"/>
                <a:satOff val="6786"/>
                <a:lumOff val="772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2036602"/>
              <a:satOff val="6786"/>
              <a:lumOff val="772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734A71-5FD6-4D89-BEC5-D51807E73248}">
      <dsp:nvSpPr>
        <dsp:cNvPr id="0" name=""/>
        <dsp:cNvSpPr/>
      </dsp:nvSpPr>
      <dsp:spPr>
        <a:xfrm>
          <a:off x="0" y="3956528"/>
          <a:ext cx="6403994" cy="565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b="1" kern="1200" dirty="0">
              <a:solidFill>
                <a:srgbClr val="FFFF00"/>
              </a:solidFill>
            </a:rPr>
            <a:t>OFC Kráľovičove Kračany</a:t>
          </a:r>
          <a:r>
            <a:rPr lang="sk-SK" sz="2500" kern="1200" dirty="0"/>
            <a:t>, </a:t>
          </a:r>
          <a:endParaRPr lang="en-US" sz="2500" kern="1200" dirty="0"/>
        </a:p>
      </dsp:txBody>
      <dsp:txXfrm>
        <a:off x="0" y="3956528"/>
        <a:ext cx="6403994" cy="565129"/>
      </dsp:txXfrm>
    </dsp:sp>
    <dsp:sp modelId="{496EBF59-72FE-4B36-A906-C1E058CC6EA7}">
      <dsp:nvSpPr>
        <dsp:cNvPr id="0" name=""/>
        <dsp:cNvSpPr/>
      </dsp:nvSpPr>
      <dsp:spPr>
        <a:xfrm>
          <a:off x="0" y="4521658"/>
          <a:ext cx="6403994" cy="0"/>
        </a:xfrm>
        <a:prstGeom prst="line">
          <a:avLst/>
        </a:prstGeom>
        <a:gradFill rotWithShape="0">
          <a:gsLst>
            <a:gs pos="0">
              <a:schemeClr val="accent5">
                <a:hueOff val="2327545"/>
                <a:satOff val="7755"/>
                <a:lumOff val="882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2327545"/>
                <a:satOff val="7755"/>
                <a:lumOff val="882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2327545"/>
              <a:satOff val="7755"/>
              <a:lumOff val="8823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C605B4-B718-4582-80B9-D02FA2012616}">
      <dsp:nvSpPr>
        <dsp:cNvPr id="0" name=""/>
        <dsp:cNvSpPr/>
      </dsp:nvSpPr>
      <dsp:spPr>
        <a:xfrm>
          <a:off x="0" y="4521658"/>
          <a:ext cx="6403994" cy="565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b="1" kern="1200" dirty="0">
              <a:solidFill>
                <a:srgbClr val="FFFF00"/>
              </a:solidFill>
            </a:rPr>
            <a:t>Futbalový </a:t>
          </a:r>
          <a:r>
            <a:rPr lang="sk-SK" sz="2500" b="1" kern="1200" dirty="0" err="1">
              <a:solidFill>
                <a:srgbClr val="FFFF00"/>
              </a:solidFill>
            </a:rPr>
            <a:t>club</a:t>
          </a:r>
          <a:r>
            <a:rPr lang="sk-SK" sz="2500" b="1" kern="1200" dirty="0">
              <a:solidFill>
                <a:srgbClr val="FFFF00"/>
              </a:solidFill>
            </a:rPr>
            <a:t> </a:t>
          </a:r>
          <a:r>
            <a:rPr lang="sk-SK" sz="2500" b="1" kern="1200" dirty="0" err="1">
              <a:solidFill>
                <a:srgbClr val="FFFF00"/>
              </a:solidFill>
            </a:rPr>
            <a:t>rómov</a:t>
          </a:r>
          <a:r>
            <a:rPr lang="sk-SK" sz="2500" b="1" kern="1200" dirty="0">
              <a:solidFill>
                <a:srgbClr val="FFFF00"/>
              </a:solidFill>
            </a:rPr>
            <a:t> Zlaté Klasy</a:t>
          </a:r>
          <a:endParaRPr lang="en-US" sz="2500" b="1" kern="1200" dirty="0">
            <a:solidFill>
              <a:srgbClr val="FFFF00"/>
            </a:solidFill>
          </a:endParaRPr>
        </a:p>
      </dsp:txBody>
      <dsp:txXfrm>
        <a:off x="0" y="4521658"/>
        <a:ext cx="6403994" cy="56512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1389D-4A71-4BAB-B093-86B89CA8D8C0}">
      <dsp:nvSpPr>
        <dsp:cNvPr id="0" name=""/>
        <dsp:cNvSpPr/>
      </dsp:nvSpPr>
      <dsp:spPr>
        <a:xfrm>
          <a:off x="0" y="16443"/>
          <a:ext cx="10820400" cy="10793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500" b="1" kern="1200" dirty="0">
              <a:solidFill>
                <a:schemeClr val="bg1"/>
              </a:solidFill>
            </a:rPr>
            <a:t>Prihlásených 18 družstiev</a:t>
          </a:r>
          <a:endParaRPr lang="en-US" sz="4500" kern="1200" dirty="0">
            <a:solidFill>
              <a:schemeClr val="bg1"/>
            </a:solidFill>
          </a:endParaRPr>
        </a:p>
      </dsp:txBody>
      <dsp:txXfrm>
        <a:off x="52688" y="69131"/>
        <a:ext cx="10715024" cy="973949"/>
      </dsp:txXfrm>
    </dsp:sp>
    <dsp:sp modelId="{E1103602-E378-48AC-AC02-0D4D73955D8C}">
      <dsp:nvSpPr>
        <dsp:cNvPr id="0" name=""/>
        <dsp:cNvSpPr/>
      </dsp:nvSpPr>
      <dsp:spPr>
        <a:xfrm>
          <a:off x="0" y="1225368"/>
          <a:ext cx="10820400" cy="10793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500" b="1" kern="1200" dirty="0">
              <a:solidFill>
                <a:schemeClr val="bg1"/>
              </a:solidFill>
            </a:rPr>
            <a:t>VARIANTA I – geografické hľadisko</a:t>
          </a:r>
          <a:endParaRPr lang="en-US" sz="4500" kern="1200" dirty="0">
            <a:solidFill>
              <a:schemeClr val="bg1"/>
            </a:solidFill>
          </a:endParaRPr>
        </a:p>
      </dsp:txBody>
      <dsp:txXfrm>
        <a:off x="52688" y="1278056"/>
        <a:ext cx="10715024" cy="973949"/>
      </dsp:txXfrm>
    </dsp:sp>
    <dsp:sp modelId="{F757D963-1491-4EA9-8D3C-D93F9BAC6407}">
      <dsp:nvSpPr>
        <dsp:cNvPr id="0" name=""/>
        <dsp:cNvSpPr/>
      </dsp:nvSpPr>
      <dsp:spPr>
        <a:xfrm>
          <a:off x="0" y="2434293"/>
          <a:ext cx="10820400" cy="10793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500" b="1" kern="1200" dirty="0">
              <a:solidFill>
                <a:schemeClr val="bg1"/>
              </a:solidFill>
            </a:rPr>
            <a:t>VARIANTA II – žreb do skupín</a:t>
          </a:r>
          <a:endParaRPr lang="en-US" sz="4500" kern="1200" dirty="0">
            <a:solidFill>
              <a:schemeClr val="bg1"/>
            </a:solidFill>
          </a:endParaRPr>
        </a:p>
      </dsp:txBody>
      <dsp:txXfrm>
        <a:off x="52688" y="2486981"/>
        <a:ext cx="10715024" cy="97394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75FE7-1A40-46DF-8982-0EA7DA4624C4}">
      <dsp:nvSpPr>
        <dsp:cNvPr id="0" name=""/>
        <dsp:cNvSpPr/>
      </dsp:nvSpPr>
      <dsp:spPr>
        <a:xfrm>
          <a:off x="0" y="15934"/>
          <a:ext cx="10820400" cy="111230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b="1" kern="1200" dirty="0">
              <a:solidFill>
                <a:schemeClr val="bg1"/>
              </a:solidFill>
            </a:rPr>
            <a:t>Základná časť </a:t>
          </a:r>
          <a:r>
            <a:rPr lang="sk-SK" sz="2800" b="1" kern="1200" dirty="0" err="1">
              <a:solidFill>
                <a:schemeClr val="bg1"/>
              </a:solidFill>
            </a:rPr>
            <a:t>dvojkolovo</a:t>
          </a:r>
          <a:r>
            <a:rPr lang="sk-SK" sz="2800" b="1" kern="1200">
              <a:solidFill>
                <a:schemeClr val="bg1"/>
              </a:solidFill>
            </a:rPr>
            <a:t> po </a:t>
          </a:r>
          <a:r>
            <a:rPr lang="sk-SK" sz="2800" b="1" kern="1200" dirty="0">
              <a:solidFill>
                <a:schemeClr val="bg1"/>
              </a:solidFill>
            </a:rPr>
            <a:t>9 mužstiev – 18 kôl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54298" y="70232"/>
        <a:ext cx="10711804" cy="1003708"/>
      </dsp:txXfrm>
    </dsp:sp>
    <dsp:sp modelId="{0C40F2E8-C751-428C-89E9-0B28349F4D06}">
      <dsp:nvSpPr>
        <dsp:cNvPr id="0" name=""/>
        <dsp:cNvSpPr/>
      </dsp:nvSpPr>
      <dsp:spPr>
        <a:xfrm>
          <a:off x="0" y="1208878"/>
          <a:ext cx="10820400" cy="1112304"/>
        </a:xfrm>
        <a:prstGeom prst="roundRect">
          <a:avLst/>
        </a:prstGeom>
        <a:gradFill rotWithShape="0">
          <a:gsLst>
            <a:gs pos="0">
              <a:schemeClr val="accent5">
                <a:hueOff val="1163773"/>
                <a:satOff val="3877"/>
                <a:lumOff val="4412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1163773"/>
                <a:satOff val="3877"/>
                <a:lumOff val="4412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 dirty="0">
              <a:solidFill>
                <a:schemeClr val="bg1"/>
              </a:solidFill>
            </a:rPr>
            <a:t>+ nadstavba o titul 5+5 – 10 kôl – prenášajú sa body len zo vzájomných zápasov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54298" y="1263176"/>
        <a:ext cx="10711804" cy="1003708"/>
      </dsp:txXfrm>
    </dsp:sp>
    <dsp:sp modelId="{D2011D12-CD6E-4AD7-A287-651B16C6589A}">
      <dsp:nvSpPr>
        <dsp:cNvPr id="0" name=""/>
        <dsp:cNvSpPr/>
      </dsp:nvSpPr>
      <dsp:spPr>
        <a:xfrm>
          <a:off x="0" y="2401823"/>
          <a:ext cx="10820400" cy="1112304"/>
        </a:xfrm>
        <a:prstGeom prst="roundRect">
          <a:avLst/>
        </a:prstGeom>
        <a:gradFill rotWithShape="0">
          <a:gsLst>
            <a:gs pos="0">
              <a:schemeClr val="accent5">
                <a:hueOff val="2327545"/>
                <a:satOff val="7755"/>
                <a:lumOff val="882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2327545"/>
                <a:satOff val="7755"/>
                <a:lumOff val="882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 dirty="0">
              <a:solidFill>
                <a:schemeClr val="bg1"/>
              </a:solidFill>
            </a:rPr>
            <a:t>+ nadstavba o umiestnenie 4+4 – 8 kôl – prenášajú sa body len zo vzájomných zápasov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54298" y="2456121"/>
        <a:ext cx="10711804" cy="100370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4FE82-6B8E-4B3F-B9B8-8D96D0FA5DB4}">
      <dsp:nvSpPr>
        <dsp:cNvPr id="0" name=""/>
        <dsp:cNvSpPr/>
      </dsp:nvSpPr>
      <dsp:spPr>
        <a:xfrm>
          <a:off x="2113" y="413009"/>
          <a:ext cx="4506738" cy="2704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5100" kern="1200"/>
            <a:t>Dlhodobá súťaž – štvorkolová</a:t>
          </a:r>
          <a:endParaRPr lang="en-US" sz="5100" kern="1200"/>
        </a:p>
      </dsp:txBody>
      <dsp:txXfrm>
        <a:off x="81312" y="492208"/>
        <a:ext cx="4348340" cy="2545645"/>
      </dsp:txXfrm>
    </dsp:sp>
    <dsp:sp modelId="{5B8297EC-7E48-4E0A-A0E1-169B0E643652}">
      <dsp:nvSpPr>
        <dsp:cNvPr id="0" name=""/>
        <dsp:cNvSpPr/>
      </dsp:nvSpPr>
      <dsp:spPr>
        <a:xfrm>
          <a:off x="4905445" y="1206195"/>
          <a:ext cx="955428" cy="11176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/>
        </a:p>
      </dsp:txBody>
      <dsp:txXfrm>
        <a:off x="4905445" y="1429729"/>
        <a:ext cx="668800" cy="670603"/>
      </dsp:txXfrm>
    </dsp:sp>
    <dsp:sp modelId="{4B2CC2DD-3FBE-420D-AEF1-0CA9478C7883}">
      <dsp:nvSpPr>
        <dsp:cNvPr id="0" name=""/>
        <dsp:cNvSpPr/>
      </dsp:nvSpPr>
      <dsp:spPr>
        <a:xfrm>
          <a:off x="6311547" y="413009"/>
          <a:ext cx="4506738" cy="2704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5100" kern="1200"/>
            <a:t>28 kôl</a:t>
          </a:r>
          <a:endParaRPr lang="en-US" sz="5100" kern="1200"/>
        </a:p>
      </dsp:txBody>
      <dsp:txXfrm>
        <a:off x="6390746" y="492208"/>
        <a:ext cx="4348340" cy="254564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28B7C-E0E7-4E0F-B8B2-8821F0689BD9}">
      <dsp:nvSpPr>
        <dsp:cNvPr id="0" name=""/>
        <dsp:cNvSpPr/>
      </dsp:nvSpPr>
      <dsp:spPr>
        <a:xfrm>
          <a:off x="570809" y="375"/>
          <a:ext cx="3529310" cy="352931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500" kern="1200"/>
            <a:t>Dlhodobá súťaž – dvojkolová</a:t>
          </a:r>
          <a:endParaRPr lang="en-US" sz="3500" kern="1200"/>
        </a:p>
      </dsp:txBody>
      <dsp:txXfrm>
        <a:off x="1087664" y="517230"/>
        <a:ext cx="2495600" cy="2495600"/>
      </dsp:txXfrm>
    </dsp:sp>
    <dsp:sp modelId="{88EB06A7-8084-4515-8F0D-B3E98717EACE}">
      <dsp:nvSpPr>
        <dsp:cNvPr id="0" name=""/>
        <dsp:cNvSpPr/>
      </dsp:nvSpPr>
      <dsp:spPr>
        <a:xfrm>
          <a:off x="4386700" y="741531"/>
          <a:ext cx="2046999" cy="2046999"/>
        </a:xfrm>
        <a:prstGeom prst="mathEqual">
          <a:avLst/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4658030" y="1163213"/>
        <a:ext cx="1504339" cy="1203635"/>
      </dsp:txXfrm>
    </dsp:sp>
    <dsp:sp modelId="{4FA5AA2F-EF02-4A50-BB6E-3707D89623F5}">
      <dsp:nvSpPr>
        <dsp:cNvPr id="0" name=""/>
        <dsp:cNvSpPr/>
      </dsp:nvSpPr>
      <dsp:spPr>
        <a:xfrm>
          <a:off x="6720279" y="375"/>
          <a:ext cx="3529310" cy="352931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500" kern="1200"/>
            <a:t>30 kôl</a:t>
          </a:r>
          <a:endParaRPr lang="en-US" sz="3500" kern="1200"/>
        </a:p>
      </dsp:txBody>
      <dsp:txXfrm>
        <a:off x="7237134" y="517230"/>
        <a:ext cx="2495600" cy="24956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77C64-E639-48A9-88E9-9501CE5EDBB0}">
      <dsp:nvSpPr>
        <dsp:cNvPr id="0" name=""/>
        <dsp:cNvSpPr/>
      </dsp:nvSpPr>
      <dsp:spPr>
        <a:xfrm>
          <a:off x="0" y="638187"/>
          <a:ext cx="3043237" cy="1932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7E2AA9-B155-4435-B522-655E09E4A723}">
      <dsp:nvSpPr>
        <dsp:cNvPr id="0" name=""/>
        <dsp:cNvSpPr/>
      </dsp:nvSpPr>
      <dsp:spPr>
        <a:xfrm>
          <a:off x="338137" y="959418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100" kern="1200"/>
            <a:t>Dlhodobá súťaž</a:t>
          </a:r>
          <a:endParaRPr lang="en-US" sz="3100" kern="1200"/>
        </a:p>
      </dsp:txBody>
      <dsp:txXfrm>
        <a:off x="394737" y="1016018"/>
        <a:ext cx="2930037" cy="1819255"/>
      </dsp:txXfrm>
    </dsp:sp>
    <dsp:sp modelId="{810832AE-E4C8-438A-B683-BDA878E1CCCC}">
      <dsp:nvSpPr>
        <dsp:cNvPr id="0" name=""/>
        <dsp:cNvSpPr/>
      </dsp:nvSpPr>
      <dsp:spPr>
        <a:xfrm>
          <a:off x="3719512" y="638187"/>
          <a:ext cx="3043237" cy="1932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09F556-94E8-4C33-A157-7E7BF3A1725A}">
      <dsp:nvSpPr>
        <dsp:cNvPr id="0" name=""/>
        <dsp:cNvSpPr/>
      </dsp:nvSpPr>
      <dsp:spPr>
        <a:xfrm>
          <a:off x="4057650" y="959418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100" kern="1200"/>
            <a:t>Základná časť dvojkolová</a:t>
          </a:r>
          <a:endParaRPr lang="en-US" sz="3100" kern="1200"/>
        </a:p>
      </dsp:txBody>
      <dsp:txXfrm>
        <a:off x="4114250" y="1016018"/>
        <a:ext cx="2930037" cy="1819255"/>
      </dsp:txXfrm>
    </dsp:sp>
    <dsp:sp modelId="{752922FB-0DB9-47CD-94A1-EB4DFA3015AE}">
      <dsp:nvSpPr>
        <dsp:cNvPr id="0" name=""/>
        <dsp:cNvSpPr/>
      </dsp:nvSpPr>
      <dsp:spPr>
        <a:xfrm>
          <a:off x="7439025" y="638187"/>
          <a:ext cx="3043237" cy="1932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FCE5B5-9AE9-4C11-B5BC-52777604C388}">
      <dsp:nvSpPr>
        <dsp:cNvPr id="0" name=""/>
        <dsp:cNvSpPr/>
      </dsp:nvSpPr>
      <dsp:spPr>
        <a:xfrm>
          <a:off x="7777162" y="959418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100" kern="1200"/>
            <a:t>+ nadstavba o umiestnenie 1-1, 2-2 atď</a:t>
          </a:r>
          <a:endParaRPr lang="en-US" sz="3100" kern="1200"/>
        </a:p>
      </dsp:txBody>
      <dsp:txXfrm>
        <a:off x="7833762" y="1016018"/>
        <a:ext cx="2930037" cy="181925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F326A-B015-4B31-AE69-033984D9B52E}">
      <dsp:nvSpPr>
        <dsp:cNvPr id="0" name=""/>
        <dsp:cNvSpPr/>
      </dsp:nvSpPr>
      <dsp:spPr>
        <a:xfrm>
          <a:off x="2113" y="413009"/>
          <a:ext cx="4506738" cy="2704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5700" kern="1200"/>
            <a:t>Dlhodobá súťaž</a:t>
          </a:r>
          <a:endParaRPr lang="en-US" sz="5700" kern="1200"/>
        </a:p>
      </dsp:txBody>
      <dsp:txXfrm>
        <a:off x="81312" y="492208"/>
        <a:ext cx="4348340" cy="2545645"/>
      </dsp:txXfrm>
    </dsp:sp>
    <dsp:sp modelId="{469041C5-F6E6-480B-8E52-971730358EF6}">
      <dsp:nvSpPr>
        <dsp:cNvPr id="0" name=""/>
        <dsp:cNvSpPr/>
      </dsp:nvSpPr>
      <dsp:spPr>
        <a:xfrm>
          <a:off x="4905445" y="1206195"/>
          <a:ext cx="955428" cy="11176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dk2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500" kern="1200"/>
        </a:p>
      </dsp:txBody>
      <dsp:txXfrm>
        <a:off x="4905445" y="1429729"/>
        <a:ext cx="668800" cy="670603"/>
      </dsp:txXfrm>
    </dsp:sp>
    <dsp:sp modelId="{A6A6F0F5-2B99-495F-8B52-72180F9F319A}">
      <dsp:nvSpPr>
        <dsp:cNvPr id="0" name=""/>
        <dsp:cNvSpPr/>
      </dsp:nvSpPr>
      <dsp:spPr>
        <a:xfrm>
          <a:off x="6311547" y="413009"/>
          <a:ext cx="4506738" cy="2704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5700" kern="1200" dirty="0"/>
            <a:t>Dvojkolová</a:t>
          </a:r>
        </a:p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5700" kern="1200" dirty="0"/>
            <a:t>30 kôl</a:t>
          </a:r>
          <a:endParaRPr lang="en-US" sz="5700" kern="1200" dirty="0"/>
        </a:p>
      </dsp:txBody>
      <dsp:txXfrm>
        <a:off x="6390746" y="492208"/>
        <a:ext cx="4348340" cy="254564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8672B-54D9-4251-A2D0-B8F8AF929BBB}">
      <dsp:nvSpPr>
        <dsp:cNvPr id="0" name=""/>
        <dsp:cNvSpPr/>
      </dsp:nvSpPr>
      <dsp:spPr>
        <a:xfrm>
          <a:off x="1320" y="48355"/>
          <a:ext cx="4636182" cy="2943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E73561-8A97-4AEB-BC7C-61015759DBC7}">
      <dsp:nvSpPr>
        <dsp:cNvPr id="0" name=""/>
        <dsp:cNvSpPr/>
      </dsp:nvSpPr>
      <dsp:spPr>
        <a:xfrm>
          <a:off x="516452" y="537730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5800" kern="1200"/>
            <a:t>Dlhodobá súťaž</a:t>
          </a:r>
          <a:endParaRPr lang="en-US" sz="5800" kern="1200"/>
        </a:p>
      </dsp:txBody>
      <dsp:txXfrm>
        <a:off x="602678" y="623956"/>
        <a:ext cx="4463730" cy="2771523"/>
      </dsp:txXfrm>
    </dsp:sp>
    <dsp:sp modelId="{ED81FA18-C5F4-4680-BB04-B77650DD9D35}">
      <dsp:nvSpPr>
        <dsp:cNvPr id="0" name=""/>
        <dsp:cNvSpPr/>
      </dsp:nvSpPr>
      <dsp:spPr>
        <a:xfrm>
          <a:off x="5667765" y="48355"/>
          <a:ext cx="4636182" cy="2943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A9350-38F1-4BDE-938C-15A9FFF17015}">
      <dsp:nvSpPr>
        <dsp:cNvPr id="0" name=""/>
        <dsp:cNvSpPr/>
      </dsp:nvSpPr>
      <dsp:spPr>
        <a:xfrm>
          <a:off x="6182897" y="537730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5800" kern="1200"/>
            <a:t>Dvojkolová – 18 kôl</a:t>
          </a:r>
          <a:endParaRPr lang="en-US" sz="5800" kern="1200"/>
        </a:p>
      </dsp:txBody>
      <dsp:txXfrm>
        <a:off x="6269123" y="623956"/>
        <a:ext cx="4463730" cy="277152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82177-F02E-4C11-A96B-CE45D2740F36}">
      <dsp:nvSpPr>
        <dsp:cNvPr id="0" name=""/>
        <dsp:cNvSpPr/>
      </dsp:nvSpPr>
      <dsp:spPr>
        <a:xfrm>
          <a:off x="0" y="1678804"/>
          <a:ext cx="640399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A079C-BF0B-4E3B-B7A3-456EDB244360}">
      <dsp:nvSpPr>
        <dsp:cNvPr id="0" name=""/>
        <dsp:cNvSpPr/>
      </dsp:nvSpPr>
      <dsp:spPr>
        <a:xfrm>
          <a:off x="320199" y="1221244"/>
          <a:ext cx="4482795" cy="9151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439" tIns="0" rIns="169439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100" kern="1200" dirty="0">
              <a:solidFill>
                <a:schemeClr val="bg1"/>
              </a:solidFill>
            </a:rPr>
            <a:t>Predstavuje</a:t>
          </a:r>
          <a:endParaRPr lang="en-US" sz="3100" kern="1200" dirty="0">
            <a:solidFill>
              <a:schemeClr val="bg1"/>
            </a:solidFill>
          </a:endParaRPr>
        </a:p>
      </dsp:txBody>
      <dsp:txXfrm>
        <a:off x="364871" y="1265916"/>
        <a:ext cx="4393451" cy="825776"/>
      </dsp:txXfrm>
    </dsp:sp>
    <dsp:sp modelId="{6BF46411-DEB3-41E7-B19B-58E35C881FF9}">
      <dsp:nvSpPr>
        <dsp:cNvPr id="0" name=""/>
        <dsp:cNvSpPr/>
      </dsp:nvSpPr>
      <dsp:spPr>
        <a:xfrm>
          <a:off x="0" y="3084964"/>
          <a:ext cx="640399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8470D-BC5A-4FDC-B9E8-CF0B22268338}">
      <dsp:nvSpPr>
        <dsp:cNvPr id="0" name=""/>
        <dsp:cNvSpPr/>
      </dsp:nvSpPr>
      <dsp:spPr>
        <a:xfrm>
          <a:off x="320199" y="2627404"/>
          <a:ext cx="4482795" cy="9151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439" tIns="0" rIns="169439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100" b="1" kern="1200" dirty="0">
              <a:solidFill>
                <a:schemeClr val="bg1"/>
              </a:solidFill>
            </a:rPr>
            <a:t>Marián KVASŇOVSKÝ</a:t>
          </a:r>
          <a:endParaRPr lang="en-US" sz="3100" kern="1200" dirty="0">
            <a:solidFill>
              <a:schemeClr val="bg1"/>
            </a:solidFill>
          </a:endParaRPr>
        </a:p>
      </dsp:txBody>
      <dsp:txXfrm>
        <a:off x="364871" y="2672076"/>
        <a:ext cx="4393451" cy="82577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C011F-E398-4289-A32A-A6898079A699}">
      <dsp:nvSpPr>
        <dsp:cNvPr id="0" name=""/>
        <dsp:cNvSpPr/>
      </dsp:nvSpPr>
      <dsp:spPr>
        <a:xfrm>
          <a:off x="1339869" y="2102"/>
          <a:ext cx="2543956" cy="1526373"/>
        </a:xfrm>
        <a:prstGeom prst="snip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>
              <a:solidFill>
                <a:schemeClr val="bg1"/>
              </a:solidFill>
            </a:rPr>
            <a:t>Čl. 17,18,19 – zaradenia, určenia postupujúcich a zostupujúcich a umiestnenia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339869" y="129302"/>
        <a:ext cx="2416756" cy="1399173"/>
      </dsp:txXfrm>
    </dsp:sp>
    <dsp:sp modelId="{6054AA69-D7DC-4252-AEC0-AC9EA2DF81D3}">
      <dsp:nvSpPr>
        <dsp:cNvPr id="0" name=""/>
        <dsp:cNvSpPr/>
      </dsp:nvSpPr>
      <dsp:spPr>
        <a:xfrm>
          <a:off x="4138221" y="2102"/>
          <a:ext cx="2543956" cy="1526373"/>
        </a:xfrm>
        <a:prstGeom prst="snip1Rect">
          <a:avLst/>
        </a:prstGeom>
        <a:gradFill rotWithShape="0">
          <a:gsLst>
            <a:gs pos="0">
              <a:schemeClr val="accent2">
                <a:hueOff val="143686"/>
                <a:satOff val="-2347"/>
                <a:lumOff val="14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43686"/>
                <a:satOff val="-2347"/>
                <a:lumOff val="14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>
              <a:solidFill>
                <a:schemeClr val="bg1"/>
              </a:solidFill>
            </a:rPr>
            <a:t>Čl. 28/ods. 10 – max 5 dohôd o striedavom štarte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4138221" y="129302"/>
        <a:ext cx="2416756" cy="1399173"/>
      </dsp:txXfrm>
    </dsp:sp>
    <dsp:sp modelId="{FF661427-9395-4B4D-9271-51D700E38E81}">
      <dsp:nvSpPr>
        <dsp:cNvPr id="0" name=""/>
        <dsp:cNvSpPr/>
      </dsp:nvSpPr>
      <dsp:spPr>
        <a:xfrm>
          <a:off x="6936573" y="2102"/>
          <a:ext cx="2543956" cy="1526373"/>
        </a:xfrm>
        <a:prstGeom prst="snip1Rect">
          <a:avLst/>
        </a:prstGeom>
        <a:gradFill rotWithShape="0">
          <a:gsLst>
            <a:gs pos="0">
              <a:schemeClr val="accent2">
                <a:hueOff val="287373"/>
                <a:satOff val="-4693"/>
                <a:lumOff val="29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287373"/>
                <a:satOff val="-4693"/>
                <a:lumOff val="29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>
              <a:solidFill>
                <a:schemeClr val="bg1"/>
              </a:solidFill>
            </a:rPr>
            <a:t>Čl. 34 – do 25.6.2019 musia byť ukončené všetky súťaže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6936573" y="129302"/>
        <a:ext cx="2416756" cy="1399173"/>
      </dsp:txXfrm>
    </dsp:sp>
    <dsp:sp modelId="{E40A770F-552A-4DEB-AE68-90E6F2B00E1B}">
      <dsp:nvSpPr>
        <dsp:cNvPr id="0" name=""/>
        <dsp:cNvSpPr/>
      </dsp:nvSpPr>
      <dsp:spPr>
        <a:xfrm>
          <a:off x="1339869" y="1782872"/>
          <a:ext cx="2543956" cy="1526373"/>
        </a:xfrm>
        <a:prstGeom prst="snip1Rect">
          <a:avLst/>
        </a:prstGeom>
        <a:gradFill rotWithShape="0">
          <a:gsLst>
            <a:gs pos="0">
              <a:schemeClr val="accent2">
                <a:hueOff val="431059"/>
                <a:satOff val="-7040"/>
                <a:lumOff val="44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431059"/>
                <a:satOff val="-7040"/>
                <a:lumOff val="44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>
              <a:solidFill>
                <a:schemeClr val="bg1"/>
              </a:solidFill>
            </a:rPr>
            <a:t>Čl. 43/3 – identifikácia len v ISSF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339869" y="1910072"/>
        <a:ext cx="2416756" cy="1399173"/>
      </dsp:txXfrm>
    </dsp:sp>
    <dsp:sp modelId="{8BB8FEE0-B754-4E5E-B0EA-F3274AE49F90}">
      <dsp:nvSpPr>
        <dsp:cNvPr id="0" name=""/>
        <dsp:cNvSpPr/>
      </dsp:nvSpPr>
      <dsp:spPr>
        <a:xfrm>
          <a:off x="4138221" y="1782872"/>
          <a:ext cx="2543956" cy="1526373"/>
        </a:xfrm>
        <a:prstGeom prst="snip1Rect">
          <a:avLst/>
        </a:prstGeom>
        <a:gradFill rotWithShape="0">
          <a:gsLst>
            <a:gs pos="0">
              <a:schemeClr val="accent2">
                <a:hueOff val="574745"/>
                <a:satOff val="-9386"/>
                <a:lumOff val="58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74745"/>
                <a:satOff val="-9386"/>
                <a:lumOff val="58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>
              <a:solidFill>
                <a:schemeClr val="bg1"/>
              </a:solidFill>
            </a:rPr>
            <a:t>Čl. 46/1 – štart hráčov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4138221" y="1910072"/>
        <a:ext cx="2416756" cy="1399173"/>
      </dsp:txXfrm>
    </dsp:sp>
    <dsp:sp modelId="{E917ADF7-539A-480F-BA98-8A907DB19ED4}">
      <dsp:nvSpPr>
        <dsp:cNvPr id="0" name=""/>
        <dsp:cNvSpPr/>
      </dsp:nvSpPr>
      <dsp:spPr>
        <a:xfrm>
          <a:off x="6936573" y="1782872"/>
          <a:ext cx="2543956" cy="1526373"/>
        </a:xfrm>
        <a:prstGeom prst="snip1Rect">
          <a:avLst/>
        </a:prstGeom>
        <a:gradFill rotWithShape="0">
          <a:gsLst>
            <a:gs pos="0">
              <a:schemeClr val="accent2">
                <a:hueOff val="718431"/>
                <a:satOff val="-11733"/>
                <a:lumOff val="735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718431"/>
                <a:satOff val="-11733"/>
                <a:lumOff val="735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>
              <a:solidFill>
                <a:schemeClr val="bg1"/>
              </a:solidFill>
            </a:rPr>
            <a:t>Čl. 49/ ods. 5,7 – konfrontácia hráčov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6936573" y="1910072"/>
        <a:ext cx="2416756" cy="1399173"/>
      </dsp:txXfrm>
    </dsp:sp>
    <dsp:sp modelId="{E1E95DE8-5F30-41C4-8A6E-409BCEABB3FF}">
      <dsp:nvSpPr>
        <dsp:cNvPr id="0" name=""/>
        <dsp:cNvSpPr/>
      </dsp:nvSpPr>
      <dsp:spPr>
        <a:xfrm>
          <a:off x="1339869" y="3563641"/>
          <a:ext cx="2543956" cy="1526373"/>
        </a:xfrm>
        <a:prstGeom prst="snip1Rect">
          <a:avLst/>
        </a:prstGeom>
        <a:gradFill rotWithShape="0">
          <a:gsLst>
            <a:gs pos="0">
              <a:schemeClr val="accent2">
                <a:hueOff val="862118"/>
                <a:satOff val="-14079"/>
                <a:lumOff val="882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862118"/>
                <a:satOff val="-14079"/>
                <a:lumOff val="882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>
              <a:solidFill>
                <a:schemeClr val="bg1"/>
              </a:solidFill>
            </a:rPr>
            <a:t>Čl. 52 – neoprávnený štart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339869" y="3690841"/>
        <a:ext cx="2416756" cy="1399173"/>
      </dsp:txXfrm>
    </dsp:sp>
    <dsp:sp modelId="{1B82FC8A-1F37-48DE-A7F5-CEE411426D8A}">
      <dsp:nvSpPr>
        <dsp:cNvPr id="0" name=""/>
        <dsp:cNvSpPr/>
      </dsp:nvSpPr>
      <dsp:spPr>
        <a:xfrm>
          <a:off x="4138221" y="3563641"/>
          <a:ext cx="2543956" cy="1526373"/>
        </a:xfrm>
        <a:prstGeom prst="snip1Rect">
          <a:avLst/>
        </a:prstGeom>
        <a:gradFill rotWithShape="0">
          <a:gsLst>
            <a:gs pos="0">
              <a:schemeClr val="accent2">
                <a:hueOff val="1005804"/>
                <a:satOff val="-16425"/>
                <a:lumOff val="1029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05804"/>
                <a:satOff val="-16425"/>
                <a:lumOff val="1029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>
              <a:solidFill>
                <a:schemeClr val="bg1"/>
              </a:solidFill>
            </a:rPr>
            <a:t>Čl. 56 – povinnosti organizátora stretnutia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4138221" y="3690841"/>
        <a:ext cx="2416756" cy="1399173"/>
      </dsp:txXfrm>
    </dsp:sp>
    <dsp:sp modelId="{55567A43-2CBB-4E10-BA7B-20346F4971BA}">
      <dsp:nvSpPr>
        <dsp:cNvPr id="0" name=""/>
        <dsp:cNvSpPr/>
      </dsp:nvSpPr>
      <dsp:spPr>
        <a:xfrm>
          <a:off x="6936573" y="3563641"/>
          <a:ext cx="2543956" cy="1526373"/>
        </a:xfrm>
        <a:prstGeom prst="snip1Rect">
          <a:avLst/>
        </a:prstGeom>
        <a:gradFill rotWithShape="0">
          <a:gsLst>
            <a:gs pos="0">
              <a:schemeClr val="accent2">
                <a:hueOff val="1149490"/>
                <a:satOff val="-18772"/>
                <a:lumOff val="117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149490"/>
                <a:satOff val="-18772"/>
                <a:lumOff val="117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>
              <a:solidFill>
                <a:schemeClr val="bg1"/>
              </a:solidFill>
            </a:rPr>
            <a:t>Čl. 77 – delegát zväzu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6936573" y="3690841"/>
        <a:ext cx="2416756" cy="13991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90D1B-E15F-40A5-AFDB-7619F962D8C7}">
      <dsp:nvSpPr>
        <dsp:cNvPr id="0" name=""/>
        <dsp:cNvSpPr/>
      </dsp:nvSpPr>
      <dsp:spPr>
        <a:xfrm>
          <a:off x="0" y="22370"/>
          <a:ext cx="6403994" cy="9601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1" kern="1200" dirty="0">
              <a:solidFill>
                <a:srgbClr val="0070C0"/>
              </a:solidFill>
            </a:rPr>
            <a:t>VI. Liga </a:t>
          </a:r>
          <a:r>
            <a:rPr lang="sk-SK" sz="2100" b="1" kern="1200" dirty="0" err="1">
              <a:solidFill>
                <a:srgbClr val="0070C0"/>
              </a:solidFill>
            </a:rPr>
            <a:t>ObFZDS</a:t>
          </a:r>
          <a:r>
            <a:rPr lang="sk-SK" sz="2100" b="1" kern="1200" dirty="0">
              <a:solidFill>
                <a:srgbClr val="0070C0"/>
              </a:solidFill>
            </a:rPr>
            <a:t> / AG </a:t>
          </a:r>
          <a:r>
            <a:rPr lang="sk-SK" sz="2100" b="1" kern="1200" dirty="0" err="1">
              <a:solidFill>
                <a:srgbClr val="0070C0"/>
              </a:solidFill>
            </a:rPr>
            <a:t>Sport</a:t>
          </a:r>
          <a:r>
            <a:rPr lang="sk-SK" sz="2100" b="1" kern="1200" dirty="0">
              <a:solidFill>
                <a:srgbClr val="0070C0"/>
              </a:solidFill>
            </a:rPr>
            <a:t> liga</a:t>
          </a:r>
          <a:endParaRPr lang="en-US" sz="2100" kern="1200" dirty="0">
            <a:solidFill>
              <a:srgbClr val="0070C0"/>
            </a:solidFill>
          </a:endParaRPr>
        </a:p>
      </dsp:txBody>
      <dsp:txXfrm>
        <a:off x="46871" y="69241"/>
        <a:ext cx="6310252" cy="866407"/>
      </dsp:txXfrm>
    </dsp:sp>
    <dsp:sp modelId="{F2ACA179-B9A3-42FC-BA13-C3B16DA59BF6}">
      <dsp:nvSpPr>
        <dsp:cNvPr id="0" name=""/>
        <dsp:cNvSpPr/>
      </dsp:nvSpPr>
      <dsp:spPr>
        <a:xfrm>
          <a:off x="0" y="1043000"/>
          <a:ext cx="6403994" cy="960149"/>
        </a:xfrm>
        <a:prstGeom prst="roundRect">
          <a:avLst/>
        </a:prstGeom>
        <a:gradFill rotWithShape="0">
          <a:gsLst>
            <a:gs pos="0">
              <a:schemeClr val="accent2">
                <a:hueOff val="287373"/>
                <a:satOff val="-4693"/>
                <a:lumOff val="29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287373"/>
                <a:satOff val="-4693"/>
                <a:lumOff val="29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1" kern="1200" dirty="0">
              <a:solidFill>
                <a:schemeClr val="bg1"/>
              </a:solidFill>
            </a:rPr>
            <a:t>Majster – FC ŠTK 1914 Šamorín B</a:t>
          </a:r>
          <a:endParaRPr lang="en-US" sz="2100" b="1" kern="1200" dirty="0">
            <a:solidFill>
              <a:schemeClr val="bg1"/>
            </a:solidFill>
          </a:endParaRPr>
        </a:p>
      </dsp:txBody>
      <dsp:txXfrm>
        <a:off x="46871" y="1089871"/>
        <a:ext cx="6310252" cy="866407"/>
      </dsp:txXfrm>
    </dsp:sp>
    <dsp:sp modelId="{B5FA6A43-D12C-46D8-BB22-374F3474E50A}">
      <dsp:nvSpPr>
        <dsp:cNvPr id="0" name=""/>
        <dsp:cNvSpPr/>
      </dsp:nvSpPr>
      <dsp:spPr>
        <a:xfrm>
          <a:off x="0" y="2063629"/>
          <a:ext cx="6403994" cy="960149"/>
        </a:xfrm>
        <a:prstGeom prst="roundRect">
          <a:avLst/>
        </a:prstGeom>
        <a:gradFill rotWithShape="0">
          <a:gsLst>
            <a:gs pos="0">
              <a:schemeClr val="accent2">
                <a:hueOff val="574745"/>
                <a:satOff val="-9386"/>
                <a:lumOff val="58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74745"/>
                <a:satOff val="-9386"/>
                <a:lumOff val="58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1" kern="1200" dirty="0">
              <a:solidFill>
                <a:schemeClr val="bg1"/>
              </a:solidFill>
            </a:rPr>
            <a:t>Zostup – SC Veľké Dvorníky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1" kern="1200" dirty="0">
              <a:solidFill>
                <a:schemeClr val="bg1"/>
              </a:solidFill>
            </a:rPr>
            <a:t>odhlásené po jesennej časti</a:t>
          </a:r>
          <a:endParaRPr lang="en-US" sz="2100" b="1" kern="1200" dirty="0">
            <a:solidFill>
              <a:schemeClr val="bg1"/>
            </a:solidFill>
          </a:endParaRPr>
        </a:p>
      </dsp:txBody>
      <dsp:txXfrm>
        <a:off x="46871" y="2110500"/>
        <a:ext cx="6310252" cy="866407"/>
      </dsp:txXfrm>
    </dsp:sp>
    <dsp:sp modelId="{0A1BE651-F4C3-4B33-A2D7-47FBCEF221B1}">
      <dsp:nvSpPr>
        <dsp:cNvPr id="0" name=""/>
        <dsp:cNvSpPr/>
      </dsp:nvSpPr>
      <dsp:spPr>
        <a:xfrm>
          <a:off x="0" y="3084259"/>
          <a:ext cx="6403994" cy="960149"/>
        </a:xfrm>
        <a:prstGeom prst="roundRect">
          <a:avLst/>
        </a:prstGeom>
        <a:gradFill rotWithShape="0">
          <a:gsLst>
            <a:gs pos="0">
              <a:schemeClr val="accent2">
                <a:hueOff val="862118"/>
                <a:satOff val="-14079"/>
                <a:lumOff val="882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862118"/>
                <a:satOff val="-14079"/>
                <a:lumOff val="882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1" kern="1200" dirty="0">
              <a:solidFill>
                <a:schemeClr val="bg1"/>
              </a:solidFill>
            </a:rPr>
            <a:t>Najlepší strelec – Nikolas BUJKA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1" kern="1200" dirty="0">
              <a:solidFill>
                <a:schemeClr val="bg1"/>
              </a:solidFill>
            </a:rPr>
            <a:t>FC ŠTK 1914 Šamorín B</a:t>
          </a:r>
          <a:endParaRPr lang="en-US" sz="2100" b="1" kern="1200" dirty="0">
            <a:solidFill>
              <a:schemeClr val="bg1"/>
            </a:solidFill>
          </a:endParaRPr>
        </a:p>
      </dsp:txBody>
      <dsp:txXfrm>
        <a:off x="46871" y="3131130"/>
        <a:ext cx="6310252" cy="866407"/>
      </dsp:txXfrm>
    </dsp:sp>
    <dsp:sp modelId="{A8B25004-828D-46FF-936C-B3C90FA87693}">
      <dsp:nvSpPr>
        <dsp:cNvPr id="0" name=""/>
        <dsp:cNvSpPr/>
      </dsp:nvSpPr>
      <dsp:spPr>
        <a:xfrm>
          <a:off x="0" y="4104888"/>
          <a:ext cx="6403994" cy="960149"/>
        </a:xfrm>
        <a:prstGeom prst="roundRect">
          <a:avLst/>
        </a:prstGeom>
        <a:gradFill rotWithShape="0">
          <a:gsLst>
            <a:gs pos="0">
              <a:schemeClr val="accent2">
                <a:hueOff val="1149490"/>
                <a:satOff val="-18772"/>
                <a:lumOff val="117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149490"/>
                <a:satOff val="-18772"/>
                <a:lumOff val="117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1" kern="1200" dirty="0">
              <a:solidFill>
                <a:schemeClr val="bg1"/>
              </a:solidFill>
            </a:rPr>
            <a:t>Víťaz súťaže Fair-</a:t>
          </a:r>
          <a:r>
            <a:rPr lang="sk-SK" sz="2100" b="1" kern="1200" dirty="0" err="1">
              <a:solidFill>
                <a:schemeClr val="bg1"/>
              </a:solidFill>
            </a:rPr>
            <a:t>play</a:t>
          </a:r>
          <a:endParaRPr lang="sk-SK" sz="2100" b="1" kern="1200" dirty="0">
            <a:solidFill>
              <a:schemeClr val="bg1"/>
            </a:solidFill>
          </a:endParaRP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1" kern="1200" dirty="0">
              <a:solidFill>
                <a:schemeClr val="bg1"/>
              </a:solidFill>
            </a:rPr>
            <a:t>DSC Orechová Potôň</a:t>
          </a:r>
          <a:endParaRPr lang="en-US" sz="2100" b="1" kern="1200" dirty="0">
            <a:solidFill>
              <a:schemeClr val="bg1"/>
            </a:solidFill>
          </a:endParaRPr>
        </a:p>
      </dsp:txBody>
      <dsp:txXfrm>
        <a:off x="46871" y="4151759"/>
        <a:ext cx="6310252" cy="86640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A533E-6E88-44CC-BF9C-AB02CAD93392}">
      <dsp:nvSpPr>
        <dsp:cNvPr id="0" name=""/>
        <dsp:cNvSpPr/>
      </dsp:nvSpPr>
      <dsp:spPr>
        <a:xfrm>
          <a:off x="2149552" y="1432511"/>
          <a:ext cx="462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900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68665" y="1475763"/>
        <a:ext cx="24675" cy="4935"/>
      </dsp:txXfrm>
    </dsp:sp>
    <dsp:sp modelId="{10087AA4-5A27-40C5-9F3B-E8B13DBE394F}">
      <dsp:nvSpPr>
        <dsp:cNvPr id="0" name=""/>
        <dsp:cNvSpPr/>
      </dsp:nvSpPr>
      <dsp:spPr>
        <a:xfrm>
          <a:off x="5699" y="834535"/>
          <a:ext cx="2145652" cy="128739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139" tIns="110362" rIns="105139" bIns="11036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>
              <a:solidFill>
                <a:schemeClr val="bg1"/>
              </a:solidFill>
            </a:rPr>
            <a:t>Nová súťaž U9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5699" y="834535"/>
        <a:ext cx="2145652" cy="1287391"/>
      </dsp:txXfrm>
    </dsp:sp>
    <dsp:sp modelId="{2D37CEE2-699B-4B32-9B44-AAF9EDD5D8B1}">
      <dsp:nvSpPr>
        <dsp:cNvPr id="0" name=""/>
        <dsp:cNvSpPr/>
      </dsp:nvSpPr>
      <dsp:spPr>
        <a:xfrm>
          <a:off x="4788705" y="1432511"/>
          <a:ext cx="462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900" y="45720"/>
              </a:lnTo>
            </a:path>
          </a:pathLst>
        </a:custGeom>
        <a:noFill/>
        <a:ln w="9525" cap="flat" cmpd="sng" algn="ctr">
          <a:solidFill>
            <a:schemeClr val="accent5">
              <a:hueOff val="387924"/>
              <a:satOff val="1292"/>
              <a:lumOff val="147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07818" y="1475763"/>
        <a:ext cx="24675" cy="4935"/>
      </dsp:txXfrm>
    </dsp:sp>
    <dsp:sp modelId="{A49C790B-AD27-4EEF-8363-B05877B7CF8B}">
      <dsp:nvSpPr>
        <dsp:cNvPr id="0" name=""/>
        <dsp:cNvSpPr/>
      </dsp:nvSpPr>
      <dsp:spPr>
        <a:xfrm>
          <a:off x="2644853" y="834535"/>
          <a:ext cx="2145652" cy="1287391"/>
        </a:xfrm>
        <a:prstGeom prst="rect">
          <a:avLst/>
        </a:prstGeom>
        <a:gradFill rotWithShape="0">
          <a:gsLst>
            <a:gs pos="0">
              <a:schemeClr val="accent5">
                <a:hueOff val="332506"/>
                <a:satOff val="1108"/>
                <a:lumOff val="126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332506"/>
                <a:satOff val="1108"/>
                <a:lumOff val="126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139" tIns="110362" rIns="105139" bIns="11036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>
              <a:solidFill>
                <a:schemeClr val="bg1"/>
              </a:solidFill>
            </a:rPr>
            <a:t>Visačky s RP resp. s označením funkcie (T, AT, VM, M, L)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2644853" y="834535"/>
        <a:ext cx="2145652" cy="1287391"/>
      </dsp:txXfrm>
    </dsp:sp>
    <dsp:sp modelId="{6DA07532-5A47-456F-9B52-7EF8B9870AFC}">
      <dsp:nvSpPr>
        <dsp:cNvPr id="0" name=""/>
        <dsp:cNvSpPr/>
      </dsp:nvSpPr>
      <dsp:spPr>
        <a:xfrm>
          <a:off x="1078526" y="2120126"/>
          <a:ext cx="5278306" cy="462900"/>
        </a:xfrm>
        <a:custGeom>
          <a:avLst/>
          <a:gdLst/>
          <a:ahLst/>
          <a:cxnLst/>
          <a:rect l="0" t="0" r="0" b="0"/>
          <a:pathLst>
            <a:path>
              <a:moveTo>
                <a:pt x="5278306" y="0"/>
              </a:moveTo>
              <a:lnTo>
                <a:pt x="5278306" y="248550"/>
              </a:lnTo>
              <a:lnTo>
                <a:pt x="0" y="248550"/>
              </a:lnTo>
              <a:lnTo>
                <a:pt x="0" y="462900"/>
              </a:lnTo>
            </a:path>
          </a:pathLst>
        </a:custGeom>
        <a:noFill/>
        <a:ln w="9525" cap="flat" cmpd="sng" algn="ctr">
          <a:solidFill>
            <a:schemeClr val="accent5">
              <a:hueOff val="775848"/>
              <a:satOff val="2585"/>
              <a:lumOff val="294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85146" y="2349109"/>
        <a:ext cx="265066" cy="4935"/>
      </dsp:txXfrm>
    </dsp:sp>
    <dsp:sp modelId="{15D1C053-4477-441E-BA86-48ACC72D0AA8}">
      <dsp:nvSpPr>
        <dsp:cNvPr id="0" name=""/>
        <dsp:cNvSpPr/>
      </dsp:nvSpPr>
      <dsp:spPr>
        <a:xfrm>
          <a:off x="5284006" y="834535"/>
          <a:ext cx="2145652" cy="1287391"/>
        </a:xfrm>
        <a:prstGeom prst="rect">
          <a:avLst/>
        </a:prstGeom>
        <a:gradFill rotWithShape="0">
          <a:gsLst>
            <a:gs pos="0">
              <a:schemeClr val="accent5">
                <a:hueOff val="665013"/>
                <a:satOff val="2216"/>
                <a:lumOff val="252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665013"/>
                <a:satOff val="2216"/>
                <a:lumOff val="252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139" tIns="110362" rIns="105139" bIns="11036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>
              <a:solidFill>
                <a:schemeClr val="bg1"/>
              </a:solidFill>
            </a:rPr>
            <a:t>Identifikácia a konfrontácia len cez ISSF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5284006" y="834535"/>
        <a:ext cx="2145652" cy="1287391"/>
      </dsp:txXfrm>
    </dsp:sp>
    <dsp:sp modelId="{B957E6EB-C2E3-4E5B-816F-12CAAAC5F36E}">
      <dsp:nvSpPr>
        <dsp:cNvPr id="0" name=""/>
        <dsp:cNvSpPr/>
      </dsp:nvSpPr>
      <dsp:spPr>
        <a:xfrm>
          <a:off x="2149552" y="3213403"/>
          <a:ext cx="462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900" y="45720"/>
              </a:lnTo>
            </a:path>
          </a:pathLst>
        </a:custGeom>
        <a:noFill/>
        <a:ln w="9525" cap="flat" cmpd="sng" algn="ctr">
          <a:solidFill>
            <a:schemeClr val="accent5">
              <a:hueOff val="1163773"/>
              <a:satOff val="3877"/>
              <a:lumOff val="441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68665" y="3256655"/>
        <a:ext cx="24675" cy="4935"/>
      </dsp:txXfrm>
    </dsp:sp>
    <dsp:sp modelId="{5AA7DA35-7270-4500-AD41-505EBBB67F44}">
      <dsp:nvSpPr>
        <dsp:cNvPr id="0" name=""/>
        <dsp:cNvSpPr/>
      </dsp:nvSpPr>
      <dsp:spPr>
        <a:xfrm>
          <a:off x="5699" y="2615427"/>
          <a:ext cx="2145652" cy="1287391"/>
        </a:xfrm>
        <a:prstGeom prst="rect">
          <a:avLst/>
        </a:prstGeom>
        <a:gradFill rotWithShape="0">
          <a:gsLst>
            <a:gs pos="0">
              <a:schemeClr val="accent5">
                <a:hueOff val="997519"/>
                <a:satOff val="3324"/>
                <a:lumOff val="378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997519"/>
                <a:satOff val="3324"/>
                <a:lumOff val="378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139" tIns="110362" rIns="105139" bIns="11036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>
              <a:solidFill>
                <a:schemeClr val="bg1"/>
              </a:solidFill>
            </a:rPr>
            <a:t>V jednom zápase max 4 hráči s cudzím št. občianstvom ako je občianstvo SR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5699" y="2615427"/>
        <a:ext cx="2145652" cy="1287391"/>
      </dsp:txXfrm>
    </dsp:sp>
    <dsp:sp modelId="{7984DAEA-554F-417D-B831-25E252C50C34}">
      <dsp:nvSpPr>
        <dsp:cNvPr id="0" name=""/>
        <dsp:cNvSpPr/>
      </dsp:nvSpPr>
      <dsp:spPr>
        <a:xfrm>
          <a:off x="4788705" y="3213403"/>
          <a:ext cx="4686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8600" y="45720"/>
              </a:lnTo>
            </a:path>
          </a:pathLst>
        </a:custGeom>
        <a:noFill/>
        <a:ln w="9525" cap="flat" cmpd="sng" algn="ctr">
          <a:solidFill>
            <a:schemeClr val="accent5">
              <a:hueOff val="1551697"/>
              <a:satOff val="5170"/>
              <a:lumOff val="588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10526" y="3256655"/>
        <a:ext cx="24960" cy="4935"/>
      </dsp:txXfrm>
    </dsp:sp>
    <dsp:sp modelId="{33AF8015-EAA1-47D5-8D68-59A7D42FC7E0}">
      <dsp:nvSpPr>
        <dsp:cNvPr id="0" name=""/>
        <dsp:cNvSpPr/>
      </dsp:nvSpPr>
      <dsp:spPr>
        <a:xfrm>
          <a:off x="2644853" y="2615427"/>
          <a:ext cx="2145652" cy="1287391"/>
        </a:xfrm>
        <a:prstGeom prst="rect">
          <a:avLst/>
        </a:prstGeom>
        <a:gradFill rotWithShape="0">
          <a:gsLst>
            <a:gs pos="0">
              <a:schemeClr val="accent5">
                <a:hueOff val="1330026"/>
                <a:satOff val="4431"/>
                <a:lumOff val="5042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1330026"/>
                <a:satOff val="4431"/>
                <a:lumOff val="5042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139" tIns="110362" rIns="105139" bIns="11036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>
              <a:solidFill>
                <a:schemeClr val="bg1"/>
              </a:solidFill>
            </a:rPr>
            <a:t>Povinnosti delegáta stretnutia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2644853" y="2615427"/>
        <a:ext cx="2145652" cy="1287391"/>
      </dsp:txXfrm>
    </dsp:sp>
    <dsp:sp modelId="{344F0E64-0924-430D-B5F7-D60E3C318358}">
      <dsp:nvSpPr>
        <dsp:cNvPr id="0" name=""/>
        <dsp:cNvSpPr/>
      </dsp:nvSpPr>
      <dsp:spPr>
        <a:xfrm>
          <a:off x="1078526" y="3901018"/>
          <a:ext cx="5284006" cy="462900"/>
        </a:xfrm>
        <a:custGeom>
          <a:avLst/>
          <a:gdLst/>
          <a:ahLst/>
          <a:cxnLst/>
          <a:rect l="0" t="0" r="0" b="0"/>
          <a:pathLst>
            <a:path>
              <a:moveTo>
                <a:pt x="5284006" y="0"/>
              </a:moveTo>
              <a:lnTo>
                <a:pt x="5284006" y="248550"/>
              </a:lnTo>
              <a:lnTo>
                <a:pt x="0" y="248550"/>
              </a:lnTo>
              <a:lnTo>
                <a:pt x="0" y="462900"/>
              </a:lnTo>
            </a:path>
          </a:pathLst>
        </a:custGeom>
        <a:noFill/>
        <a:ln w="9525" cap="flat" cmpd="sng" algn="ctr">
          <a:solidFill>
            <a:schemeClr val="accent5">
              <a:hueOff val="1939621"/>
              <a:satOff val="6462"/>
              <a:lumOff val="735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87854" y="4130001"/>
        <a:ext cx="265350" cy="4935"/>
      </dsp:txXfrm>
    </dsp:sp>
    <dsp:sp modelId="{2B5802E3-99C5-4083-B60A-DA9CB81073E8}">
      <dsp:nvSpPr>
        <dsp:cNvPr id="0" name=""/>
        <dsp:cNvSpPr/>
      </dsp:nvSpPr>
      <dsp:spPr>
        <a:xfrm>
          <a:off x="5289706" y="2615427"/>
          <a:ext cx="2145652" cy="1287391"/>
        </a:xfrm>
        <a:prstGeom prst="rect">
          <a:avLst/>
        </a:prstGeom>
        <a:gradFill rotWithShape="0">
          <a:gsLst>
            <a:gs pos="0">
              <a:schemeClr val="accent5">
                <a:hueOff val="1662532"/>
                <a:satOff val="5539"/>
                <a:lumOff val="6302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1662532"/>
                <a:satOff val="5539"/>
                <a:lumOff val="6302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139" tIns="110362" rIns="105139" bIns="11036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>
              <a:solidFill>
                <a:schemeClr val="bg1"/>
              </a:solidFill>
            </a:rPr>
            <a:t>Pravidlá pre U13, U11 a U9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5289706" y="2615427"/>
        <a:ext cx="2145652" cy="1287391"/>
      </dsp:txXfrm>
    </dsp:sp>
    <dsp:sp modelId="{71935EEB-62FA-4B9A-85FD-2C1AA4902E31}">
      <dsp:nvSpPr>
        <dsp:cNvPr id="0" name=""/>
        <dsp:cNvSpPr/>
      </dsp:nvSpPr>
      <dsp:spPr>
        <a:xfrm>
          <a:off x="2149552" y="4994294"/>
          <a:ext cx="462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900" y="45720"/>
              </a:lnTo>
            </a:path>
          </a:pathLst>
        </a:custGeom>
        <a:noFill/>
        <a:ln w="9525" cap="flat" cmpd="sng" algn="ctr">
          <a:solidFill>
            <a:schemeClr val="accent5">
              <a:hueOff val="2327545"/>
              <a:satOff val="7755"/>
              <a:lumOff val="882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68665" y="5037547"/>
        <a:ext cx="24675" cy="4935"/>
      </dsp:txXfrm>
    </dsp:sp>
    <dsp:sp modelId="{17AA4E92-910F-43ED-8B89-D5BB9A956B9D}">
      <dsp:nvSpPr>
        <dsp:cNvPr id="0" name=""/>
        <dsp:cNvSpPr/>
      </dsp:nvSpPr>
      <dsp:spPr>
        <a:xfrm>
          <a:off x="5699" y="4396319"/>
          <a:ext cx="2145652" cy="1287391"/>
        </a:xfrm>
        <a:prstGeom prst="rect">
          <a:avLst/>
        </a:prstGeom>
        <a:gradFill rotWithShape="0">
          <a:gsLst>
            <a:gs pos="0">
              <a:schemeClr val="accent5">
                <a:hueOff val="1995039"/>
                <a:satOff val="6647"/>
                <a:lumOff val="756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1995039"/>
                <a:satOff val="6647"/>
                <a:lumOff val="756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139" tIns="110362" rIns="105139" bIns="11036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>
              <a:solidFill>
                <a:srgbClr val="FF0000"/>
              </a:solidFill>
            </a:rPr>
            <a:t>Povinnosti organizátora stretnutia</a:t>
          </a:r>
          <a:endParaRPr lang="en-US" sz="1500" b="1" kern="1200" dirty="0">
            <a:solidFill>
              <a:srgbClr val="FF0000"/>
            </a:solidFill>
          </a:endParaRPr>
        </a:p>
      </dsp:txBody>
      <dsp:txXfrm>
        <a:off x="5699" y="4396319"/>
        <a:ext cx="2145652" cy="1287391"/>
      </dsp:txXfrm>
    </dsp:sp>
    <dsp:sp modelId="{7AFB734F-40B4-4835-B292-A3DCC0EACBD2}">
      <dsp:nvSpPr>
        <dsp:cNvPr id="0" name=""/>
        <dsp:cNvSpPr/>
      </dsp:nvSpPr>
      <dsp:spPr>
        <a:xfrm>
          <a:off x="2644853" y="4396319"/>
          <a:ext cx="2145652" cy="1287391"/>
        </a:xfrm>
        <a:prstGeom prst="rect">
          <a:avLst/>
        </a:prstGeom>
        <a:gradFill rotWithShape="0">
          <a:gsLst>
            <a:gs pos="0">
              <a:schemeClr val="accent5">
                <a:hueOff val="2327545"/>
                <a:satOff val="7755"/>
                <a:lumOff val="882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2327545"/>
                <a:satOff val="7755"/>
                <a:lumOff val="882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139" tIns="110362" rIns="105139" bIns="11036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>
              <a:solidFill>
                <a:srgbClr val="FF0000"/>
              </a:solidFill>
            </a:rPr>
            <a:t>nezabezpečená zdravotná a usporiadateľská služba – zápas sa nekoná</a:t>
          </a:r>
          <a:endParaRPr lang="en-US" sz="1500" kern="1200" dirty="0">
            <a:solidFill>
              <a:srgbClr val="FF0000"/>
            </a:solidFill>
          </a:endParaRPr>
        </a:p>
      </dsp:txBody>
      <dsp:txXfrm>
        <a:off x="2644853" y="4396319"/>
        <a:ext cx="2145652" cy="128739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61F3F-4289-4FF0-8DDA-FBEC41351FF1}">
      <dsp:nvSpPr>
        <dsp:cNvPr id="0" name=""/>
        <dsp:cNvSpPr/>
      </dsp:nvSpPr>
      <dsp:spPr>
        <a:xfrm>
          <a:off x="421240" y="0"/>
          <a:ext cx="5447744" cy="544774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2FF87-9780-4451-94E6-1685DC1D00AC}">
      <dsp:nvSpPr>
        <dsp:cNvPr id="0" name=""/>
        <dsp:cNvSpPr/>
      </dsp:nvSpPr>
      <dsp:spPr>
        <a:xfrm>
          <a:off x="938776" y="517535"/>
          <a:ext cx="2124620" cy="2124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/>
            <a:t>22.7.2019 od 14. 00 h (pondelok) do 19.30 h</a:t>
          </a:r>
          <a:endParaRPr lang="en-US" sz="2500" kern="1200"/>
        </a:p>
      </dsp:txBody>
      <dsp:txXfrm>
        <a:off x="1042491" y="621250"/>
        <a:ext cx="1917190" cy="1917190"/>
      </dsp:txXfrm>
    </dsp:sp>
    <dsp:sp modelId="{239995C2-C101-4F50-8FD7-CB77E33E85D0}">
      <dsp:nvSpPr>
        <dsp:cNvPr id="0" name=""/>
        <dsp:cNvSpPr/>
      </dsp:nvSpPr>
      <dsp:spPr>
        <a:xfrm>
          <a:off x="3226829" y="517535"/>
          <a:ext cx="2124620" cy="2124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/>
            <a:t>Predĺženie licencie UEFA B/C</a:t>
          </a:r>
          <a:endParaRPr lang="en-US" sz="2500" kern="1200"/>
        </a:p>
      </dsp:txBody>
      <dsp:txXfrm>
        <a:off x="3330544" y="621250"/>
        <a:ext cx="1917190" cy="1917190"/>
      </dsp:txXfrm>
    </dsp:sp>
    <dsp:sp modelId="{0B8CE282-270B-4323-9F6E-2BE0A55CB102}">
      <dsp:nvSpPr>
        <dsp:cNvPr id="0" name=""/>
        <dsp:cNvSpPr/>
      </dsp:nvSpPr>
      <dsp:spPr>
        <a:xfrm>
          <a:off x="938776" y="2805588"/>
          <a:ext cx="2124620" cy="2124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/>
            <a:t>Rozsah 5 h</a:t>
          </a:r>
          <a:endParaRPr lang="en-US" sz="2500" kern="1200"/>
        </a:p>
      </dsp:txBody>
      <dsp:txXfrm>
        <a:off x="1042491" y="2909303"/>
        <a:ext cx="1917190" cy="1917190"/>
      </dsp:txXfrm>
    </dsp:sp>
    <dsp:sp modelId="{FE609807-77AC-4257-A0B3-B54475700A96}">
      <dsp:nvSpPr>
        <dsp:cNvPr id="0" name=""/>
        <dsp:cNvSpPr/>
      </dsp:nvSpPr>
      <dsp:spPr>
        <a:xfrm>
          <a:off x="3226829" y="2805588"/>
          <a:ext cx="2124620" cy="2124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/>
            <a:t>Miesto: Mol Academy</a:t>
          </a:r>
          <a:endParaRPr lang="en-US" sz="2500" kern="1200"/>
        </a:p>
      </dsp:txBody>
      <dsp:txXfrm>
        <a:off x="3330544" y="2909303"/>
        <a:ext cx="1917190" cy="19171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F9559-EA4E-4D59-AB12-963A009F9723}">
      <dsp:nvSpPr>
        <dsp:cNvPr id="0" name=""/>
        <dsp:cNvSpPr/>
      </dsp:nvSpPr>
      <dsp:spPr>
        <a:xfrm>
          <a:off x="0" y="22370"/>
          <a:ext cx="6403994" cy="9601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1" kern="1200" dirty="0">
              <a:solidFill>
                <a:srgbClr val="0070C0"/>
              </a:solidFill>
            </a:rPr>
            <a:t>VII. Liga </a:t>
          </a:r>
          <a:r>
            <a:rPr lang="sk-SK" sz="2100" b="1" kern="1200" dirty="0" err="1">
              <a:solidFill>
                <a:srgbClr val="0070C0"/>
              </a:solidFill>
            </a:rPr>
            <a:t>ObFZDS</a:t>
          </a:r>
          <a:endParaRPr lang="en-US" sz="2100" b="1" kern="1200" dirty="0">
            <a:solidFill>
              <a:srgbClr val="0070C0"/>
            </a:solidFill>
          </a:endParaRPr>
        </a:p>
      </dsp:txBody>
      <dsp:txXfrm>
        <a:off x="46871" y="69241"/>
        <a:ext cx="6310252" cy="866407"/>
      </dsp:txXfrm>
    </dsp:sp>
    <dsp:sp modelId="{A102DB01-64B9-4EC3-B77B-0EA1F112BCAF}">
      <dsp:nvSpPr>
        <dsp:cNvPr id="0" name=""/>
        <dsp:cNvSpPr/>
      </dsp:nvSpPr>
      <dsp:spPr>
        <a:xfrm>
          <a:off x="0" y="1043000"/>
          <a:ext cx="6403994" cy="960149"/>
        </a:xfrm>
        <a:prstGeom prst="roundRect">
          <a:avLst/>
        </a:prstGeom>
        <a:gradFill rotWithShape="0">
          <a:gsLst>
            <a:gs pos="0">
              <a:schemeClr val="accent2">
                <a:hueOff val="287373"/>
                <a:satOff val="-4693"/>
                <a:lumOff val="29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287373"/>
                <a:satOff val="-4693"/>
                <a:lumOff val="29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1" kern="1200" dirty="0">
              <a:solidFill>
                <a:schemeClr val="bg1"/>
              </a:solidFill>
            </a:rPr>
            <a:t>Víťaz – Družstevník Dolný Štál</a:t>
          </a:r>
          <a:endParaRPr lang="en-US" sz="2100" b="1" kern="1200" dirty="0">
            <a:solidFill>
              <a:schemeClr val="bg1"/>
            </a:solidFill>
          </a:endParaRPr>
        </a:p>
      </dsp:txBody>
      <dsp:txXfrm>
        <a:off x="46871" y="1089871"/>
        <a:ext cx="6310252" cy="866407"/>
      </dsp:txXfrm>
    </dsp:sp>
    <dsp:sp modelId="{ED493BDF-E391-4128-AE29-E53B003501B9}">
      <dsp:nvSpPr>
        <dsp:cNvPr id="0" name=""/>
        <dsp:cNvSpPr/>
      </dsp:nvSpPr>
      <dsp:spPr>
        <a:xfrm>
          <a:off x="0" y="2063629"/>
          <a:ext cx="6403994" cy="960149"/>
        </a:xfrm>
        <a:prstGeom prst="roundRect">
          <a:avLst/>
        </a:prstGeom>
        <a:gradFill rotWithShape="0">
          <a:gsLst>
            <a:gs pos="0">
              <a:schemeClr val="accent2">
                <a:hueOff val="574745"/>
                <a:satOff val="-9386"/>
                <a:lumOff val="58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74745"/>
                <a:satOff val="-9386"/>
                <a:lumOff val="58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1" kern="1200" dirty="0">
              <a:solidFill>
                <a:schemeClr val="bg1"/>
              </a:solidFill>
            </a:rPr>
            <a:t>Zostup – nikto</a:t>
          </a:r>
          <a:endParaRPr lang="en-US" sz="2100" b="1" kern="1200" dirty="0">
            <a:solidFill>
              <a:schemeClr val="bg1"/>
            </a:solidFill>
          </a:endParaRPr>
        </a:p>
      </dsp:txBody>
      <dsp:txXfrm>
        <a:off x="46871" y="2110500"/>
        <a:ext cx="6310252" cy="866407"/>
      </dsp:txXfrm>
    </dsp:sp>
    <dsp:sp modelId="{696FEB3B-8359-4FBB-B296-2ECA3033639A}">
      <dsp:nvSpPr>
        <dsp:cNvPr id="0" name=""/>
        <dsp:cNvSpPr/>
      </dsp:nvSpPr>
      <dsp:spPr>
        <a:xfrm>
          <a:off x="0" y="3084259"/>
          <a:ext cx="6403994" cy="960149"/>
        </a:xfrm>
        <a:prstGeom prst="roundRect">
          <a:avLst/>
        </a:prstGeom>
        <a:gradFill rotWithShape="0">
          <a:gsLst>
            <a:gs pos="0">
              <a:schemeClr val="accent2">
                <a:hueOff val="862118"/>
                <a:satOff val="-14079"/>
                <a:lumOff val="882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862118"/>
                <a:satOff val="-14079"/>
                <a:lumOff val="882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1" kern="1200" dirty="0">
              <a:solidFill>
                <a:schemeClr val="bg1"/>
              </a:solidFill>
            </a:rPr>
            <a:t>Najlepší strelec – Gábor CSIKMÁK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1" kern="1200" dirty="0">
              <a:solidFill>
                <a:schemeClr val="bg1"/>
              </a:solidFill>
            </a:rPr>
            <a:t>OFK Rapid Ohrady</a:t>
          </a:r>
          <a:endParaRPr lang="en-US" sz="2100" b="1" kern="1200" dirty="0">
            <a:solidFill>
              <a:schemeClr val="bg1"/>
            </a:solidFill>
          </a:endParaRPr>
        </a:p>
      </dsp:txBody>
      <dsp:txXfrm>
        <a:off x="46871" y="3131130"/>
        <a:ext cx="6310252" cy="866407"/>
      </dsp:txXfrm>
    </dsp:sp>
    <dsp:sp modelId="{3F54E33A-5695-459A-A849-72066A8D1E45}">
      <dsp:nvSpPr>
        <dsp:cNvPr id="0" name=""/>
        <dsp:cNvSpPr/>
      </dsp:nvSpPr>
      <dsp:spPr>
        <a:xfrm>
          <a:off x="0" y="4104888"/>
          <a:ext cx="6403994" cy="960149"/>
        </a:xfrm>
        <a:prstGeom prst="roundRect">
          <a:avLst/>
        </a:prstGeom>
        <a:gradFill rotWithShape="0">
          <a:gsLst>
            <a:gs pos="0">
              <a:schemeClr val="accent2">
                <a:hueOff val="1149490"/>
                <a:satOff val="-18772"/>
                <a:lumOff val="117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149490"/>
                <a:satOff val="-18772"/>
                <a:lumOff val="117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1" kern="1200" dirty="0">
              <a:solidFill>
                <a:schemeClr val="bg1"/>
              </a:solidFill>
            </a:rPr>
            <a:t>Víťaz súťaže Fair </a:t>
          </a:r>
          <a:r>
            <a:rPr lang="sk-SK" sz="2100" b="1" kern="1200" dirty="0" err="1">
              <a:solidFill>
                <a:schemeClr val="bg1"/>
              </a:solidFill>
            </a:rPr>
            <a:t>play</a:t>
          </a:r>
          <a:endParaRPr lang="sk-SK" sz="2100" b="1" kern="1200" dirty="0">
            <a:solidFill>
              <a:schemeClr val="bg1"/>
            </a:solidFill>
          </a:endParaRP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1" kern="1200" dirty="0">
              <a:solidFill>
                <a:schemeClr val="bg1"/>
              </a:solidFill>
            </a:rPr>
            <a:t>Družstevník Dolný Štál</a:t>
          </a:r>
          <a:endParaRPr lang="en-US" sz="2100" b="1" kern="1200" dirty="0">
            <a:solidFill>
              <a:schemeClr val="bg1"/>
            </a:solidFill>
          </a:endParaRPr>
        </a:p>
      </dsp:txBody>
      <dsp:txXfrm>
        <a:off x="46871" y="4151759"/>
        <a:ext cx="6310252" cy="8664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D99FA-2C31-4FB5-9C88-1DC30DC8F9BC}">
      <dsp:nvSpPr>
        <dsp:cNvPr id="0" name=""/>
        <dsp:cNvSpPr/>
      </dsp:nvSpPr>
      <dsp:spPr>
        <a:xfrm>
          <a:off x="0" y="248620"/>
          <a:ext cx="10820400" cy="6955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900" b="1" kern="1200" dirty="0">
              <a:solidFill>
                <a:schemeClr val="bg1"/>
              </a:solidFill>
            </a:rPr>
            <a:t>VI. Liga </a:t>
          </a:r>
          <a:r>
            <a:rPr lang="sk-SK" sz="2900" b="1" kern="1200" dirty="0" err="1">
              <a:solidFill>
                <a:schemeClr val="bg1"/>
              </a:solidFill>
            </a:rPr>
            <a:t>ObFZDS</a:t>
          </a:r>
          <a:r>
            <a:rPr lang="sk-SK" sz="2900" b="1" kern="1200" dirty="0">
              <a:solidFill>
                <a:schemeClr val="bg1"/>
              </a:solidFill>
            </a:rPr>
            <a:t> U19</a:t>
          </a:r>
          <a:endParaRPr lang="en-US" sz="2900" b="1" kern="1200" dirty="0">
            <a:solidFill>
              <a:schemeClr val="bg1"/>
            </a:solidFill>
          </a:endParaRPr>
        </a:p>
      </dsp:txBody>
      <dsp:txXfrm>
        <a:off x="33955" y="282575"/>
        <a:ext cx="10752490" cy="627655"/>
      </dsp:txXfrm>
    </dsp:sp>
    <dsp:sp modelId="{EEE4D6A7-C2A5-4922-9343-796CEEDEED3A}">
      <dsp:nvSpPr>
        <dsp:cNvPr id="0" name=""/>
        <dsp:cNvSpPr/>
      </dsp:nvSpPr>
      <dsp:spPr>
        <a:xfrm>
          <a:off x="0" y="1027705"/>
          <a:ext cx="10820400" cy="695565"/>
        </a:xfrm>
        <a:prstGeom prst="roundRect">
          <a:avLst/>
        </a:prstGeom>
        <a:gradFill rotWithShape="0">
          <a:gsLst>
            <a:gs pos="0">
              <a:schemeClr val="accent5">
                <a:hueOff val="775848"/>
                <a:satOff val="2585"/>
                <a:lumOff val="294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775848"/>
                <a:satOff val="2585"/>
                <a:lumOff val="294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900" b="1" kern="1200" dirty="0">
              <a:solidFill>
                <a:schemeClr val="bg1"/>
              </a:solidFill>
            </a:rPr>
            <a:t>Víťaz – Družstevník Topoľníky</a:t>
          </a:r>
          <a:endParaRPr lang="en-US" sz="2900" b="1" kern="1200" dirty="0">
            <a:solidFill>
              <a:schemeClr val="bg1"/>
            </a:solidFill>
          </a:endParaRPr>
        </a:p>
      </dsp:txBody>
      <dsp:txXfrm>
        <a:off x="33955" y="1061660"/>
        <a:ext cx="10752490" cy="627655"/>
      </dsp:txXfrm>
    </dsp:sp>
    <dsp:sp modelId="{AD85B852-58A1-462A-B1B7-5839D10E28FB}">
      <dsp:nvSpPr>
        <dsp:cNvPr id="0" name=""/>
        <dsp:cNvSpPr/>
      </dsp:nvSpPr>
      <dsp:spPr>
        <a:xfrm>
          <a:off x="0" y="1806791"/>
          <a:ext cx="10820400" cy="695565"/>
        </a:xfrm>
        <a:prstGeom prst="roundRect">
          <a:avLst/>
        </a:prstGeom>
        <a:gradFill rotWithShape="0">
          <a:gsLst>
            <a:gs pos="0">
              <a:schemeClr val="accent5">
                <a:hueOff val="1551697"/>
                <a:satOff val="5170"/>
                <a:lumOff val="5882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1551697"/>
                <a:satOff val="5170"/>
                <a:lumOff val="5882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900" b="1" kern="1200" dirty="0">
              <a:solidFill>
                <a:schemeClr val="bg1"/>
              </a:solidFill>
            </a:rPr>
            <a:t>Zostup – nikto</a:t>
          </a:r>
          <a:endParaRPr lang="en-US" sz="2900" b="1" kern="1200" dirty="0">
            <a:solidFill>
              <a:schemeClr val="bg1"/>
            </a:solidFill>
          </a:endParaRPr>
        </a:p>
      </dsp:txBody>
      <dsp:txXfrm>
        <a:off x="33955" y="1840746"/>
        <a:ext cx="10752490" cy="627655"/>
      </dsp:txXfrm>
    </dsp:sp>
    <dsp:sp modelId="{6922B6B3-55C5-422A-9FDE-C60D32F104C3}">
      <dsp:nvSpPr>
        <dsp:cNvPr id="0" name=""/>
        <dsp:cNvSpPr/>
      </dsp:nvSpPr>
      <dsp:spPr>
        <a:xfrm>
          <a:off x="0" y="2585876"/>
          <a:ext cx="10820400" cy="695565"/>
        </a:xfrm>
        <a:prstGeom prst="roundRect">
          <a:avLst/>
        </a:prstGeom>
        <a:gradFill rotWithShape="0">
          <a:gsLst>
            <a:gs pos="0">
              <a:schemeClr val="accent5">
                <a:hueOff val="2327545"/>
                <a:satOff val="7755"/>
                <a:lumOff val="882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2327545"/>
                <a:satOff val="7755"/>
                <a:lumOff val="882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900" b="1" kern="1200" dirty="0">
              <a:solidFill>
                <a:schemeClr val="bg1"/>
              </a:solidFill>
            </a:rPr>
            <a:t>Najlepší strelec – Norbert </a:t>
          </a:r>
          <a:r>
            <a:rPr lang="sk-SK" sz="2900" b="1" kern="1200" dirty="0" err="1">
              <a:solidFill>
                <a:schemeClr val="bg1"/>
              </a:solidFill>
            </a:rPr>
            <a:t>Madarász</a:t>
          </a:r>
          <a:r>
            <a:rPr lang="sk-SK" sz="2900" b="1" kern="1200" dirty="0">
              <a:solidFill>
                <a:schemeClr val="bg1"/>
              </a:solidFill>
            </a:rPr>
            <a:t> – Družstevník Topoľníky</a:t>
          </a:r>
          <a:endParaRPr lang="en-US" sz="2900" b="1" kern="1200" dirty="0">
            <a:solidFill>
              <a:schemeClr val="bg1"/>
            </a:solidFill>
          </a:endParaRPr>
        </a:p>
      </dsp:txBody>
      <dsp:txXfrm>
        <a:off x="33955" y="2619831"/>
        <a:ext cx="10752490" cy="6276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71C04-ACA6-4B53-8E0B-BF0C1C0ED4DD}">
      <dsp:nvSpPr>
        <dsp:cNvPr id="0" name=""/>
        <dsp:cNvSpPr/>
      </dsp:nvSpPr>
      <dsp:spPr>
        <a:xfrm>
          <a:off x="0" y="53871"/>
          <a:ext cx="6403994" cy="11887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b="1" kern="1200" dirty="0">
              <a:solidFill>
                <a:srgbClr val="0070C0"/>
              </a:solidFill>
            </a:rPr>
            <a:t>IV. Liga </a:t>
          </a:r>
          <a:r>
            <a:rPr lang="sk-SK" sz="2600" b="1" kern="1200" dirty="0" err="1">
              <a:solidFill>
                <a:srgbClr val="0070C0"/>
              </a:solidFill>
            </a:rPr>
            <a:t>ObFZDS</a:t>
          </a:r>
          <a:r>
            <a:rPr lang="sk-SK" sz="2600" b="1" kern="1200" dirty="0">
              <a:solidFill>
                <a:srgbClr val="0070C0"/>
              </a:solidFill>
            </a:rPr>
            <a:t> U15</a:t>
          </a:r>
          <a:endParaRPr lang="en-US" sz="2600" b="1" kern="1200" dirty="0">
            <a:solidFill>
              <a:srgbClr val="0070C0"/>
            </a:solidFill>
          </a:endParaRPr>
        </a:p>
      </dsp:txBody>
      <dsp:txXfrm>
        <a:off x="58030" y="111901"/>
        <a:ext cx="6287934" cy="1072696"/>
      </dsp:txXfrm>
    </dsp:sp>
    <dsp:sp modelId="{9B4048A7-5AD4-4855-83C5-FB80B15DC059}">
      <dsp:nvSpPr>
        <dsp:cNvPr id="0" name=""/>
        <dsp:cNvSpPr/>
      </dsp:nvSpPr>
      <dsp:spPr>
        <a:xfrm>
          <a:off x="0" y="1317507"/>
          <a:ext cx="6403994" cy="1188756"/>
        </a:xfrm>
        <a:prstGeom prst="roundRect">
          <a:avLst/>
        </a:prstGeom>
        <a:gradFill rotWithShape="0">
          <a:gsLst>
            <a:gs pos="0">
              <a:schemeClr val="accent2">
                <a:hueOff val="383163"/>
                <a:satOff val="-6257"/>
                <a:lumOff val="392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83163"/>
                <a:satOff val="-6257"/>
                <a:lumOff val="392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b="1" kern="1200" dirty="0">
              <a:solidFill>
                <a:schemeClr val="bg1"/>
              </a:solidFill>
            </a:rPr>
            <a:t>Víťaz – Družstevník Holice n/O</a:t>
          </a:r>
          <a:endParaRPr lang="en-US" sz="2600" b="1" kern="1200" dirty="0">
            <a:solidFill>
              <a:schemeClr val="bg1"/>
            </a:solidFill>
          </a:endParaRPr>
        </a:p>
      </dsp:txBody>
      <dsp:txXfrm>
        <a:off x="58030" y="1375537"/>
        <a:ext cx="6287934" cy="1072696"/>
      </dsp:txXfrm>
    </dsp:sp>
    <dsp:sp modelId="{B937FF44-4D3D-4077-87A1-C4B0D05543E6}">
      <dsp:nvSpPr>
        <dsp:cNvPr id="0" name=""/>
        <dsp:cNvSpPr/>
      </dsp:nvSpPr>
      <dsp:spPr>
        <a:xfrm>
          <a:off x="0" y="2581144"/>
          <a:ext cx="6403994" cy="1188756"/>
        </a:xfrm>
        <a:prstGeom prst="roundRect">
          <a:avLst/>
        </a:prstGeom>
        <a:gradFill rotWithShape="0">
          <a:gsLst>
            <a:gs pos="0">
              <a:schemeClr val="accent2">
                <a:hueOff val="766327"/>
                <a:satOff val="-12515"/>
                <a:lumOff val="78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766327"/>
                <a:satOff val="-12515"/>
                <a:lumOff val="78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b="1" kern="1200" dirty="0">
              <a:solidFill>
                <a:schemeClr val="bg1"/>
              </a:solidFill>
            </a:rPr>
            <a:t>Zostup nikto</a:t>
          </a:r>
          <a:endParaRPr lang="en-US" sz="2600" b="1" kern="1200" dirty="0">
            <a:solidFill>
              <a:schemeClr val="bg1"/>
            </a:solidFill>
          </a:endParaRPr>
        </a:p>
      </dsp:txBody>
      <dsp:txXfrm>
        <a:off x="58030" y="2639174"/>
        <a:ext cx="6287934" cy="1072696"/>
      </dsp:txXfrm>
    </dsp:sp>
    <dsp:sp modelId="{71F12529-AB2F-4D13-BFC7-477315451CFD}">
      <dsp:nvSpPr>
        <dsp:cNvPr id="0" name=""/>
        <dsp:cNvSpPr/>
      </dsp:nvSpPr>
      <dsp:spPr>
        <a:xfrm>
          <a:off x="0" y="3844781"/>
          <a:ext cx="6403994" cy="1188756"/>
        </a:xfrm>
        <a:prstGeom prst="roundRect">
          <a:avLst/>
        </a:prstGeom>
        <a:gradFill rotWithShape="0">
          <a:gsLst>
            <a:gs pos="0">
              <a:schemeClr val="accent2">
                <a:hueOff val="1149490"/>
                <a:satOff val="-18772"/>
                <a:lumOff val="117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149490"/>
                <a:satOff val="-18772"/>
                <a:lumOff val="117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b="1" kern="1200" dirty="0">
              <a:solidFill>
                <a:schemeClr val="bg1"/>
              </a:solidFill>
            </a:rPr>
            <a:t>Najlepší strelec: 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b="1" kern="1200" dirty="0">
              <a:solidFill>
                <a:schemeClr val="bg1"/>
              </a:solidFill>
            </a:rPr>
            <a:t>Pavel </a:t>
          </a:r>
          <a:r>
            <a:rPr lang="sk-SK" sz="2600" b="1" kern="1200" dirty="0" err="1">
              <a:solidFill>
                <a:schemeClr val="bg1"/>
              </a:solidFill>
            </a:rPr>
            <a:t>Parčetich</a:t>
          </a:r>
          <a:r>
            <a:rPr lang="sk-SK" sz="2600" b="1" kern="1200" dirty="0">
              <a:solidFill>
                <a:schemeClr val="bg1"/>
              </a:solidFill>
            </a:rPr>
            <a:t> – OFK Trhová Hradská</a:t>
          </a:r>
          <a:endParaRPr lang="en-US" sz="2600" b="1" kern="1200" dirty="0">
            <a:solidFill>
              <a:schemeClr val="bg1"/>
            </a:solidFill>
          </a:endParaRPr>
        </a:p>
      </dsp:txBody>
      <dsp:txXfrm>
        <a:off x="58030" y="3902811"/>
        <a:ext cx="6287934" cy="10726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B2CDC-B75D-4E9D-95D0-451B01E5C583}">
      <dsp:nvSpPr>
        <dsp:cNvPr id="0" name=""/>
        <dsp:cNvSpPr/>
      </dsp:nvSpPr>
      <dsp:spPr>
        <a:xfrm>
          <a:off x="0" y="53871"/>
          <a:ext cx="6403994" cy="118875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b="1" kern="1200" dirty="0">
              <a:solidFill>
                <a:srgbClr val="0070C0"/>
              </a:solidFill>
            </a:rPr>
            <a:t>IV. Liga </a:t>
          </a:r>
          <a:r>
            <a:rPr lang="sk-SK" sz="2600" b="1" kern="1200" dirty="0" err="1">
              <a:solidFill>
                <a:srgbClr val="0070C0"/>
              </a:solidFill>
            </a:rPr>
            <a:t>ObFZDS</a:t>
          </a:r>
          <a:r>
            <a:rPr lang="sk-SK" sz="2600" b="1" kern="1200" dirty="0">
              <a:solidFill>
                <a:srgbClr val="0070C0"/>
              </a:solidFill>
            </a:rPr>
            <a:t> U13</a:t>
          </a:r>
          <a:endParaRPr lang="en-US" sz="2600" b="1" kern="1200" dirty="0">
            <a:solidFill>
              <a:srgbClr val="0070C0"/>
            </a:solidFill>
          </a:endParaRPr>
        </a:p>
      </dsp:txBody>
      <dsp:txXfrm>
        <a:off x="58030" y="111901"/>
        <a:ext cx="6287934" cy="1072696"/>
      </dsp:txXfrm>
    </dsp:sp>
    <dsp:sp modelId="{157E87A9-318F-4F46-A928-2F5160878870}">
      <dsp:nvSpPr>
        <dsp:cNvPr id="0" name=""/>
        <dsp:cNvSpPr/>
      </dsp:nvSpPr>
      <dsp:spPr>
        <a:xfrm>
          <a:off x="0" y="1317507"/>
          <a:ext cx="6403994" cy="1188756"/>
        </a:xfrm>
        <a:prstGeom prst="roundRect">
          <a:avLst/>
        </a:prstGeom>
        <a:gradFill rotWithShape="0">
          <a:gsLst>
            <a:gs pos="0">
              <a:schemeClr val="accent5">
                <a:hueOff val="775848"/>
                <a:satOff val="2585"/>
                <a:lumOff val="294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775848"/>
                <a:satOff val="2585"/>
                <a:lumOff val="294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b="1" kern="1200" dirty="0">
              <a:solidFill>
                <a:schemeClr val="bg1"/>
              </a:solidFill>
            </a:rPr>
            <a:t>Víťaz Družstevník Topoľníky</a:t>
          </a:r>
          <a:endParaRPr lang="en-US" sz="2600" b="1" kern="1200" dirty="0">
            <a:solidFill>
              <a:schemeClr val="bg1"/>
            </a:solidFill>
          </a:endParaRPr>
        </a:p>
      </dsp:txBody>
      <dsp:txXfrm>
        <a:off x="58030" y="1375537"/>
        <a:ext cx="6287934" cy="1072696"/>
      </dsp:txXfrm>
    </dsp:sp>
    <dsp:sp modelId="{E89883FA-29FE-4457-B8DC-DB4901B3F8B8}">
      <dsp:nvSpPr>
        <dsp:cNvPr id="0" name=""/>
        <dsp:cNvSpPr/>
      </dsp:nvSpPr>
      <dsp:spPr>
        <a:xfrm>
          <a:off x="0" y="2581144"/>
          <a:ext cx="6403994" cy="1188756"/>
        </a:xfrm>
        <a:prstGeom prst="roundRect">
          <a:avLst/>
        </a:prstGeom>
        <a:gradFill rotWithShape="0">
          <a:gsLst>
            <a:gs pos="0">
              <a:schemeClr val="accent5">
                <a:hueOff val="1551697"/>
                <a:satOff val="5170"/>
                <a:lumOff val="5882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1551697"/>
                <a:satOff val="5170"/>
                <a:lumOff val="5882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b="1" kern="1200" dirty="0">
              <a:solidFill>
                <a:schemeClr val="bg1"/>
              </a:solidFill>
            </a:rPr>
            <a:t>Zostup nikto</a:t>
          </a:r>
          <a:endParaRPr lang="en-US" sz="2600" b="1" kern="1200" dirty="0">
            <a:solidFill>
              <a:schemeClr val="bg1"/>
            </a:solidFill>
          </a:endParaRPr>
        </a:p>
      </dsp:txBody>
      <dsp:txXfrm>
        <a:off x="58030" y="2639174"/>
        <a:ext cx="6287934" cy="1072696"/>
      </dsp:txXfrm>
    </dsp:sp>
    <dsp:sp modelId="{CB703F32-0D67-4C7B-834C-5C6FEDCA0F9C}">
      <dsp:nvSpPr>
        <dsp:cNvPr id="0" name=""/>
        <dsp:cNvSpPr/>
      </dsp:nvSpPr>
      <dsp:spPr>
        <a:xfrm>
          <a:off x="0" y="3844781"/>
          <a:ext cx="6403994" cy="1188756"/>
        </a:xfrm>
        <a:prstGeom prst="roundRect">
          <a:avLst/>
        </a:prstGeom>
        <a:gradFill rotWithShape="0">
          <a:gsLst>
            <a:gs pos="0">
              <a:schemeClr val="accent5">
                <a:hueOff val="2327545"/>
                <a:satOff val="7755"/>
                <a:lumOff val="882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2327545"/>
                <a:satOff val="7755"/>
                <a:lumOff val="882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b="1" kern="1200" dirty="0">
              <a:solidFill>
                <a:schemeClr val="bg1"/>
              </a:solidFill>
            </a:rPr>
            <a:t>Najlepší strelec 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b="1" kern="1200" dirty="0">
              <a:solidFill>
                <a:schemeClr val="bg1"/>
              </a:solidFill>
            </a:rPr>
            <a:t>Horváth Dávid – ŠM Janíky</a:t>
          </a:r>
          <a:endParaRPr lang="en-US" sz="2600" b="1" kern="1200" dirty="0">
            <a:solidFill>
              <a:schemeClr val="bg1"/>
            </a:solidFill>
          </a:endParaRPr>
        </a:p>
      </dsp:txBody>
      <dsp:txXfrm>
        <a:off x="58030" y="3902811"/>
        <a:ext cx="6287934" cy="10726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C6075-1217-4BD1-9826-C7B83402B60E}">
      <dsp:nvSpPr>
        <dsp:cNvPr id="0" name=""/>
        <dsp:cNvSpPr/>
      </dsp:nvSpPr>
      <dsp:spPr>
        <a:xfrm>
          <a:off x="0" y="537412"/>
          <a:ext cx="10820400" cy="139113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5800" b="1" kern="1200"/>
            <a:t>III. Liga ObFZDS U11</a:t>
          </a:r>
          <a:endParaRPr lang="en-US" sz="5800" b="1" kern="1200"/>
        </a:p>
      </dsp:txBody>
      <dsp:txXfrm>
        <a:off x="67909" y="605321"/>
        <a:ext cx="10684582" cy="1255312"/>
      </dsp:txXfrm>
    </dsp:sp>
    <dsp:sp modelId="{63D41506-7C68-40FE-968D-C5EEA4CAADCA}">
      <dsp:nvSpPr>
        <dsp:cNvPr id="0" name=""/>
        <dsp:cNvSpPr/>
      </dsp:nvSpPr>
      <dsp:spPr>
        <a:xfrm>
          <a:off x="0" y="2095582"/>
          <a:ext cx="10820400" cy="139113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5800" b="1" kern="1200"/>
            <a:t>Víťaz Družstevník Holice n/O</a:t>
          </a:r>
          <a:endParaRPr lang="en-US" sz="5800" b="1" kern="1200"/>
        </a:p>
      </dsp:txBody>
      <dsp:txXfrm>
        <a:off x="67909" y="2163491"/>
        <a:ext cx="10684582" cy="12553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A1045-10F3-468D-A2CD-BBB8A6C8D9FE}">
      <dsp:nvSpPr>
        <dsp:cNvPr id="0" name=""/>
        <dsp:cNvSpPr/>
      </dsp:nvSpPr>
      <dsp:spPr>
        <a:xfrm>
          <a:off x="3170" y="926941"/>
          <a:ext cx="2263407" cy="143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7B3AEB-361C-49CE-8117-BA9D8E01952F}">
      <dsp:nvSpPr>
        <dsp:cNvPr id="0" name=""/>
        <dsp:cNvSpPr/>
      </dsp:nvSpPr>
      <dsp:spPr>
        <a:xfrm>
          <a:off x="254659" y="1165856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POSTUP –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b="1" kern="1200" dirty="0"/>
            <a:t>FC ŠTK 1914 Šamorín B</a:t>
          </a:r>
          <a:endParaRPr lang="en-US" sz="1900" b="1" kern="1200" dirty="0"/>
        </a:p>
      </dsp:txBody>
      <dsp:txXfrm>
        <a:off x="296755" y="1207952"/>
        <a:ext cx="2179215" cy="1353072"/>
      </dsp:txXfrm>
    </dsp:sp>
    <dsp:sp modelId="{BC281F89-423B-481C-8B4D-E80CA3C53EF1}">
      <dsp:nvSpPr>
        <dsp:cNvPr id="0" name=""/>
        <dsp:cNvSpPr/>
      </dsp:nvSpPr>
      <dsp:spPr>
        <a:xfrm>
          <a:off x="2769557" y="926941"/>
          <a:ext cx="2263407" cy="143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7A4199-07D4-477B-9C9A-3BEEC973F9C5}">
      <dsp:nvSpPr>
        <dsp:cNvPr id="0" name=""/>
        <dsp:cNvSpPr/>
      </dsp:nvSpPr>
      <dsp:spPr>
        <a:xfrm>
          <a:off x="3021047" y="1165856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ZOSTUP –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b="1" kern="1200" dirty="0"/>
            <a:t>SC Veľké Dvorníky</a:t>
          </a:r>
          <a:endParaRPr lang="en-US" sz="1900" b="1" kern="1200" dirty="0"/>
        </a:p>
      </dsp:txBody>
      <dsp:txXfrm>
        <a:off x="3063143" y="1207952"/>
        <a:ext cx="2179215" cy="1353072"/>
      </dsp:txXfrm>
    </dsp:sp>
    <dsp:sp modelId="{704306BD-F817-4955-A679-F15A45AF6757}">
      <dsp:nvSpPr>
        <dsp:cNvPr id="0" name=""/>
        <dsp:cNvSpPr/>
      </dsp:nvSpPr>
      <dsp:spPr>
        <a:xfrm>
          <a:off x="5535944" y="926941"/>
          <a:ext cx="2263407" cy="143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B49DBC-D387-4DE8-8972-B671D0963E6C}">
      <dsp:nvSpPr>
        <dsp:cNvPr id="0" name=""/>
        <dsp:cNvSpPr/>
      </dsp:nvSpPr>
      <dsp:spPr>
        <a:xfrm>
          <a:off x="5787434" y="1165856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ZOSTUP Z V. LIGY –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b="1" kern="1200" dirty="0"/>
            <a:t>OFC Sap-Ňárad  FK Zlaté Klasy</a:t>
          </a:r>
          <a:endParaRPr lang="en-US" sz="1900" b="1" kern="1200" dirty="0"/>
        </a:p>
      </dsp:txBody>
      <dsp:txXfrm>
        <a:off x="5829530" y="1207952"/>
        <a:ext cx="2179215" cy="1353072"/>
      </dsp:txXfrm>
    </dsp:sp>
    <dsp:sp modelId="{610A8521-EDCD-43E1-9385-BD7BEE44E2BB}">
      <dsp:nvSpPr>
        <dsp:cNvPr id="0" name=""/>
        <dsp:cNvSpPr/>
      </dsp:nvSpPr>
      <dsp:spPr>
        <a:xfrm>
          <a:off x="8302332" y="926941"/>
          <a:ext cx="2263407" cy="143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9D7756-330F-4604-B156-94E957F7CC59}">
      <dsp:nvSpPr>
        <dsp:cNvPr id="0" name=""/>
        <dsp:cNvSpPr/>
      </dsp:nvSpPr>
      <dsp:spPr>
        <a:xfrm>
          <a:off x="8553822" y="1165856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NEPRIHLÁSENÉ DO VI. LIGY –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b="1" kern="1200" dirty="0"/>
            <a:t>TJ Kútniky</a:t>
          </a:r>
          <a:endParaRPr lang="en-US" sz="1900" b="1" kern="1200" dirty="0"/>
        </a:p>
      </dsp:txBody>
      <dsp:txXfrm>
        <a:off x="8595918" y="1207952"/>
        <a:ext cx="2179215" cy="13530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690D1-EAF4-413E-A379-9A4144684567}">
      <dsp:nvSpPr>
        <dsp:cNvPr id="0" name=""/>
        <dsp:cNvSpPr/>
      </dsp:nvSpPr>
      <dsp:spPr>
        <a:xfrm>
          <a:off x="0" y="1539304"/>
          <a:ext cx="6403994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7720D9-5675-4F94-82FF-38036B203E34}">
      <dsp:nvSpPr>
        <dsp:cNvPr id="0" name=""/>
        <dsp:cNvSpPr/>
      </dsp:nvSpPr>
      <dsp:spPr>
        <a:xfrm>
          <a:off x="320199" y="1007944"/>
          <a:ext cx="4482795" cy="10627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439" tIns="0" rIns="169439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b="1" kern="1200" dirty="0">
              <a:solidFill>
                <a:schemeClr val="bg1"/>
              </a:solidFill>
            </a:rPr>
            <a:t>Dlhodobá súťaž – </a:t>
          </a:r>
          <a:endParaRPr lang="en-US" sz="3600" b="1" kern="1200" dirty="0">
            <a:solidFill>
              <a:schemeClr val="bg1"/>
            </a:solidFill>
          </a:endParaRPr>
        </a:p>
      </dsp:txBody>
      <dsp:txXfrm>
        <a:off x="372077" y="1059822"/>
        <a:ext cx="4379039" cy="958964"/>
      </dsp:txXfrm>
    </dsp:sp>
    <dsp:sp modelId="{BF0402A5-F096-423F-AC2C-FE94AB433F57}">
      <dsp:nvSpPr>
        <dsp:cNvPr id="0" name=""/>
        <dsp:cNvSpPr/>
      </dsp:nvSpPr>
      <dsp:spPr>
        <a:xfrm>
          <a:off x="0" y="3172264"/>
          <a:ext cx="6403994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327545"/>
              <a:satOff val="7755"/>
              <a:lumOff val="88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AA463-BABC-4AA7-ABA3-AD88D2392596}">
      <dsp:nvSpPr>
        <dsp:cNvPr id="0" name=""/>
        <dsp:cNvSpPr/>
      </dsp:nvSpPr>
      <dsp:spPr>
        <a:xfrm>
          <a:off x="320199" y="2640904"/>
          <a:ext cx="4482795" cy="1062720"/>
        </a:xfrm>
        <a:prstGeom prst="roundRect">
          <a:avLst/>
        </a:prstGeom>
        <a:gradFill rotWithShape="0">
          <a:gsLst>
            <a:gs pos="0">
              <a:schemeClr val="accent5">
                <a:hueOff val="2327545"/>
                <a:satOff val="7755"/>
                <a:lumOff val="882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2327545"/>
                <a:satOff val="7755"/>
                <a:lumOff val="882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439" tIns="0" rIns="169439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b="1" kern="1200" dirty="0">
              <a:solidFill>
                <a:schemeClr val="bg1"/>
              </a:solidFill>
            </a:rPr>
            <a:t>Dvojkolová 30 kôl</a:t>
          </a:r>
          <a:endParaRPr lang="en-US" sz="3600" b="1" kern="1200" dirty="0">
            <a:solidFill>
              <a:schemeClr val="bg1"/>
            </a:solidFill>
          </a:endParaRPr>
        </a:p>
      </dsp:txBody>
      <dsp:txXfrm>
        <a:off x="372077" y="2692782"/>
        <a:ext cx="4379039" cy="958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E700B27-DE4C-4B9E-BB11-B9027034A00F}" type="datetimeFigureOut">
              <a:rPr lang="en-US" smtClean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32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smtClean="0"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63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8845AC5-A3F8-44AA-BA8F-596CDCC976D3}" type="datetimeFigureOut">
              <a:rPr lang="en-US" smtClean="0"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29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873B183-A821-4095-A363-9EC968635539}" type="datetimeFigureOut">
              <a:rPr lang="en-US" smtClean="0"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5699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E0D914D-B099-4142-A885-11F276715148}" type="datetimeFigureOut">
              <a:rPr lang="en-US" smtClean="0"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7448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smtClean="0"/>
              <a:t>7/13/2019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0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smtClean="0"/>
              <a:t>7/13/2019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200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359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A24AD68-089C-4467-A8F3-EA2BBCA6B44E}" type="datetimeFigureOut">
              <a:rPr lang="en-US" smtClean="0"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58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3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AAA073D-A903-47F8-8D16-77642FB0DF1F}" type="datetimeFigureOut">
              <a:rPr lang="en-US" smtClean="0"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03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66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7/13/2019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23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7/13/2019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18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7/13/2019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75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99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21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939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9053D2-1A70-4525-82DE-CB1F06BE6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7409" y="1803405"/>
            <a:ext cx="7302427" cy="1825096"/>
          </a:xfrm>
        </p:spPr>
        <p:txBody>
          <a:bodyPr>
            <a:normAutofit/>
          </a:bodyPr>
          <a:lstStyle/>
          <a:p>
            <a:r>
              <a:rPr lang="sk-SK" sz="4200" b="1" dirty="0"/>
              <a:t>AKTÍV ŠTK </a:t>
            </a:r>
            <a:br>
              <a:rPr lang="sk-SK" sz="4200" b="1" dirty="0"/>
            </a:br>
            <a:r>
              <a:rPr lang="sk-SK" sz="4200" b="1" dirty="0"/>
              <a:t>ObFZ Dunajská Streda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FDE94A7-AE54-4874-A9F8-FA995FB10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7409" y="4420998"/>
            <a:ext cx="6132990" cy="384174"/>
          </a:xfrm>
        </p:spPr>
        <p:txBody>
          <a:bodyPr>
            <a:normAutofit/>
          </a:bodyPr>
          <a:lstStyle/>
          <a:p>
            <a:r>
              <a:rPr lang="sk-SK" b="1" dirty="0"/>
              <a:t>12.7.2019 – Dunajská Streda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DD3485E-0923-4A3F-8DE5-D0870DD24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20" y="913224"/>
            <a:ext cx="3309850" cy="462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1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896AEF-FA83-4B23-8CBB-E4FAA6DCB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sk-SK" dirty="0"/>
              <a:t>Vyžrebovanie VI. Ligy ObFZ DS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BBD78A5E-87D6-4EA3-890B-512AF39E76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721521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3157914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801861-C5ED-4664-A920-43A5EE316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Vyžrebovanie VI. Ligy </a:t>
            </a:r>
            <a:r>
              <a:rPr lang="sk-SK" dirty="0" err="1"/>
              <a:t>ObFZDS</a:t>
            </a:r>
            <a:endParaRPr lang="sk-SK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4BFEAAE6-0751-4745-94AC-3F60ADD501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595891"/>
              </p:ext>
            </p:extLst>
          </p:nvPr>
        </p:nvGraphicFramePr>
        <p:xfrm>
          <a:off x="685800" y="2193925"/>
          <a:ext cx="108204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446">
                  <a:extLst>
                    <a:ext uri="{9D8B030D-6E8A-4147-A177-3AD203B41FA5}">
                      <a16:colId xmlns:a16="http://schemas.microsoft.com/office/drawing/2014/main" val="2720268511"/>
                    </a:ext>
                  </a:extLst>
                </a:gridCol>
                <a:gridCol w="4149754">
                  <a:extLst>
                    <a:ext uri="{9D8B030D-6E8A-4147-A177-3AD203B41FA5}">
                      <a16:colId xmlns:a16="http://schemas.microsoft.com/office/drawing/2014/main" val="3972957182"/>
                    </a:ext>
                  </a:extLst>
                </a:gridCol>
                <a:gridCol w="1244367">
                  <a:extLst>
                    <a:ext uri="{9D8B030D-6E8A-4147-A177-3AD203B41FA5}">
                      <a16:colId xmlns:a16="http://schemas.microsoft.com/office/drawing/2014/main" val="2882603038"/>
                    </a:ext>
                  </a:extLst>
                </a:gridCol>
                <a:gridCol w="4165833">
                  <a:extLst>
                    <a:ext uri="{9D8B030D-6E8A-4147-A177-3AD203B41FA5}">
                      <a16:colId xmlns:a16="http://schemas.microsoft.com/office/drawing/2014/main" val="5212930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sk-SK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bg1"/>
                          </a:solidFill>
                        </a:rPr>
                        <a:t>VI. Liga ObFZ 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bg1"/>
                          </a:solidFill>
                        </a:rPr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bg1"/>
                          </a:solidFill>
                        </a:rPr>
                        <a:t>AG </a:t>
                      </a:r>
                      <a:r>
                        <a:rPr lang="sk-SK" dirty="0" err="1">
                          <a:solidFill>
                            <a:schemeClr val="bg1"/>
                          </a:solidFill>
                        </a:rPr>
                        <a:t>Sport</a:t>
                      </a:r>
                      <a:r>
                        <a:rPr lang="sk-SK" dirty="0">
                          <a:solidFill>
                            <a:schemeClr val="bg1"/>
                          </a:solidFill>
                        </a:rPr>
                        <a:t> Liga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594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Družstevník HORNÝ 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Družstevník OKOČ-SOKOLEC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238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Družstevník HOLICE n/O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Družstevník IŽOP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789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FK ZLATÉ KLASY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Družstevník VRAKÚŇ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753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PSE HORNÁ POTÔŇ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FK VEĽKÁ PAKA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424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DSC ORECHOVÁ POTÔŇ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OFC SAP-ŇÁRAD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070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Družstevník MICHAL n/O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Družstevník BALOŇ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15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FK BAKA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FC ŠTVRTOK n/O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677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 err="1"/>
                        <a:t>Palas</a:t>
                      </a:r>
                      <a:r>
                        <a:rPr lang="sk-SK" b="1" dirty="0"/>
                        <a:t> JAHODNÁ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Družstevník DOLNÝ ŠTÁL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069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26322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0BD2399-7475-404C-BAC9-E55E16769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D748104-6E76-4AD9-9940-82154F97E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F1F9B18-556F-4045-A2FE-8A54EE08B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endParaRPr lang="sk-SK" sz="3200"/>
          </a:p>
        </p:txBody>
      </p:sp>
      <p:graphicFrame>
        <p:nvGraphicFramePr>
          <p:cNvPr id="12" name="Zástupný objekt pre obsah 2">
            <a:extLst>
              <a:ext uri="{FF2B5EF4-FFF2-40B4-BE49-F238E27FC236}">
                <a16:creationId xmlns:a16="http://schemas.microsoft.com/office/drawing/2014/main" id="{F15DA4B5-7C77-4285-8E63-B3170C6E42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780111"/>
              </p:ext>
            </p:extLst>
          </p:nvPr>
        </p:nvGraphicFramePr>
        <p:xfrm>
          <a:off x="4678344" y="1127125"/>
          <a:ext cx="6403994" cy="508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7529853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0BD2399-7475-404C-BAC9-E55E16769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748104-6E76-4AD9-9940-82154F97E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97DAD9D-8F8C-46EE-9F15-8E09472A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sk-SK" sz="3200"/>
              <a:t>VYŽREBOVANIE VII. LIGY ObFZ DS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295CF045-71AA-4A21-91CF-7EE470E945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799334"/>
              </p:ext>
            </p:extLst>
          </p:nvPr>
        </p:nvGraphicFramePr>
        <p:xfrm>
          <a:off x="4678344" y="1127125"/>
          <a:ext cx="6403994" cy="508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9519124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8D1882-2042-464A-9441-7F09C303D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sk-SK" dirty="0"/>
              <a:t>Vyžrebovanie VII. Ligy </a:t>
            </a:r>
            <a:r>
              <a:rPr lang="sk-SK" dirty="0" err="1"/>
              <a:t>ObFZDS</a:t>
            </a:r>
            <a:endParaRPr lang="sk-SK" dirty="0"/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19FF9A2D-DBAA-478D-9E48-F89B932BBC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885811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7944468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C07298-0EFE-44DA-9882-BA40F0C66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Vyžrebovanie VII. Ligy </a:t>
            </a:r>
            <a:r>
              <a:rPr lang="sk-SK" dirty="0" err="1"/>
              <a:t>ObFZDS</a:t>
            </a:r>
            <a:r>
              <a:rPr lang="sk-SK" dirty="0"/>
              <a:t> </a:t>
            </a:r>
            <a:r>
              <a:rPr lang="sk-SK" dirty="0" err="1"/>
              <a:t>Varianta</a:t>
            </a:r>
            <a:r>
              <a:rPr lang="sk-SK" dirty="0"/>
              <a:t> I – </a:t>
            </a:r>
            <a:br>
              <a:rPr lang="sk-SK" dirty="0"/>
            </a:br>
            <a:r>
              <a:rPr lang="sk-SK" dirty="0" err="1"/>
              <a:t>geograficke</a:t>
            </a:r>
            <a:r>
              <a:rPr lang="sk-SK" dirty="0"/>
              <a:t> rozdelenie</a:t>
            </a:r>
            <a:br>
              <a:rPr lang="sk-SK" dirty="0"/>
            </a:br>
            <a:endParaRPr lang="sk-SK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8508D774-8E09-496A-B93A-7FEAEA7D2F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637276"/>
              </p:ext>
            </p:extLst>
          </p:nvPr>
        </p:nvGraphicFramePr>
        <p:xfrm>
          <a:off x="685800" y="2193925"/>
          <a:ext cx="10820400" cy="4079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94670">
                  <a:extLst>
                    <a:ext uri="{9D8B030D-6E8A-4147-A177-3AD203B41FA5}">
                      <a16:colId xmlns:a16="http://schemas.microsoft.com/office/drawing/2014/main" val="163079908"/>
                    </a:ext>
                  </a:extLst>
                </a:gridCol>
                <a:gridCol w="4015530">
                  <a:extLst>
                    <a:ext uri="{9D8B030D-6E8A-4147-A177-3AD203B41FA5}">
                      <a16:colId xmlns:a16="http://schemas.microsoft.com/office/drawing/2014/main" val="3411960261"/>
                    </a:ext>
                  </a:extLst>
                </a:gridCol>
                <a:gridCol w="1252756">
                  <a:extLst>
                    <a:ext uri="{9D8B030D-6E8A-4147-A177-3AD203B41FA5}">
                      <a16:colId xmlns:a16="http://schemas.microsoft.com/office/drawing/2014/main" val="2674847378"/>
                    </a:ext>
                  </a:extLst>
                </a:gridCol>
                <a:gridCol w="4157444">
                  <a:extLst>
                    <a:ext uri="{9D8B030D-6E8A-4147-A177-3AD203B41FA5}">
                      <a16:colId xmlns:a16="http://schemas.microsoft.com/office/drawing/2014/main" val="2572884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sk-SK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bg1"/>
                          </a:solidFill>
                        </a:rPr>
                        <a:t>SKUPINA  SEVER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bg1"/>
                          </a:solidFill>
                        </a:rPr>
                        <a:t>SKUPINA  JUH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093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ŠK Čakany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OFC Kráľovičove Kračany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93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Dynamo Blatná n/O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SC Veľké Dvorníky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783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ŠK Trstená n/O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OFK Rapid Ohrady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366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ŠK Rohovce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FC </a:t>
                      </a:r>
                      <a:r>
                        <a:rPr lang="sk-SK" b="1" dirty="0" err="1"/>
                        <a:t>Čilizská</a:t>
                      </a:r>
                      <a:r>
                        <a:rPr lang="sk-SK" b="1" dirty="0"/>
                        <a:t> Radvaň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622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rgbClr val="FF0000"/>
                          </a:solidFill>
                        </a:rPr>
                        <a:t>Voľný 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OFC Sap-Ňárad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972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Družstevník Mierovo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Trhová Hradská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499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FK Blahová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Družstevník Medveďov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873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FK Trnávka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TJ Kútniky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13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FCR Zlaté Klasy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OFK Padáň OFK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02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DSC Orechová Potôň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rgbClr val="FF0000"/>
                          </a:solidFill>
                        </a:rPr>
                        <a:t>Voľný los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912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748723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A848A0-1F84-46CC-A089-F2E2DE2D1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sk-SK" dirty="0"/>
              <a:t>Kluby rozhodli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0B2AAF2A-D546-49E6-B005-59154D2DF4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302906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6037662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725ED-1625-45A7-8D7D-ED3EC68B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Vyžrebovanie </a:t>
            </a:r>
            <a:br>
              <a:rPr lang="sk-SK" dirty="0"/>
            </a:br>
            <a:r>
              <a:rPr lang="sk-SK" dirty="0"/>
              <a:t>mládežníckych súťaží  U19</a:t>
            </a:r>
            <a:br>
              <a:rPr lang="sk-SK" dirty="0"/>
            </a:br>
            <a:endParaRPr lang="sk-SK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0998954D-D76C-4D05-B0E0-FFFD4A9133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439040"/>
              </p:ext>
            </p:extLst>
          </p:nvPr>
        </p:nvGraphicFramePr>
        <p:xfrm>
          <a:off x="685800" y="2193925"/>
          <a:ext cx="108204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683">
                  <a:extLst>
                    <a:ext uri="{9D8B030D-6E8A-4147-A177-3AD203B41FA5}">
                      <a16:colId xmlns:a16="http://schemas.microsoft.com/office/drawing/2014/main" val="4014534647"/>
                    </a:ext>
                  </a:extLst>
                </a:gridCol>
                <a:gridCol w="8368717">
                  <a:extLst>
                    <a:ext uri="{9D8B030D-6E8A-4147-A177-3AD203B41FA5}">
                      <a16:colId xmlns:a16="http://schemas.microsoft.com/office/drawing/2014/main" val="4120335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VI. Liga ObFZ DS U19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873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FK Blahová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027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SC Veľké Dvorníky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097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MFK Malé Dvorníky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572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 err="1"/>
                        <a:t>Palas</a:t>
                      </a:r>
                      <a:r>
                        <a:rPr lang="sk-SK" b="1" dirty="0"/>
                        <a:t> Jahodná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024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Družstevník Okoč-Sokolec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767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rgbClr val="FF0000"/>
                          </a:solidFill>
                        </a:rPr>
                        <a:t>Voľný los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838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ŠK Rohovce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720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Družstevník Dolný Štál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85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994779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E2982A-A7E5-4C51-ABF5-CE48C07E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endParaRPr lang="sk-SK"/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AAC84EE7-A892-484A-A8DE-0F68346392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100789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7500719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725ED-1625-45A7-8D7D-ED3EC68B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Vyžrebovanie </a:t>
            </a:r>
            <a:br>
              <a:rPr lang="sk-SK" dirty="0"/>
            </a:br>
            <a:r>
              <a:rPr lang="sk-SK" dirty="0"/>
              <a:t>mládežníckych súťaží U15</a:t>
            </a:r>
            <a:br>
              <a:rPr lang="sk-SK" dirty="0"/>
            </a:br>
            <a:endParaRPr lang="sk-SK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4440CC9E-D2BB-4B1B-ACCB-68C13039B0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10485"/>
              </p:ext>
            </p:extLst>
          </p:nvPr>
        </p:nvGraphicFramePr>
        <p:xfrm>
          <a:off x="685800" y="2193925"/>
          <a:ext cx="10820400" cy="3337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19169">
                  <a:extLst>
                    <a:ext uri="{9D8B030D-6E8A-4147-A177-3AD203B41FA5}">
                      <a16:colId xmlns:a16="http://schemas.microsoft.com/office/drawing/2014/main" val="4003776455"/>
                    </a:ext>
                  </a:extLst>
                </a:gridCol>
                <a:gridCol w="4091031">
                  <a:extLst>
                    <a:ext uri="{9D8B030D-6E8A-4147-A177-3AD203B41FA5}">
                      <a16:colId xmlns:a16="http://schemas.microsoft.com/office/drawing/2014/main" val="807068717"/>
                    </a:ext>
                  </a:extLst>
                </a:gridCol>
                <a:gridCol w="1269534">
                  <a:extLst>
                    <a:ext uri="{9D8B030D-6E8A-4147-A177-3AD203B41FA5}">
                      <a16:colId xmlns:a16="http://schemas.microsoft.com/office/drawing/2014/main" val="2638099331"/>
                    </a:ext>
                  </a:extLst>
                </a:gridCol>
                <a:gridCol w="4140666">
                  <a:extLst>
                    <a:ext uri="{9D8B030D-6E8A-4147-A177-3AD203B41FA5}">
                      <a16:colId xmlns:a16="http://schemas.microsoft.com/office/drawing/2014/main" val="13136574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IV. Liga ObFZ DS U15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925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Družstevník Holice n/O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ŠK Rohovce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572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NAFC Veľké Blahovo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OFK Trhová Hradská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261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MFK Malé Dvorníky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Družstevník Baloň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817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DSC Orechová Potôň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Družstevník Vrakúň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622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FK Baka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TJ Lehnice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046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Družstevník Okoč-Sokolec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rgbClr val="FF0000"/>
                          </a:solidFill>
                        </a:rPr>
                        <a:t>Voľný los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75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Družstevník Dolný Štál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Dynamo Blatná n/O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122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ŠM Janíky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TJ Kútniky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075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931807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127C46-5595-494D-B4FA-97047BEC6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/>
          </a:bodyPr>
          <a:lstStyle/>
          <a:p>
            <a:r>
              <a:rPr lang="sk-SK" b="1" dirty="0"/>
              <a:t>Program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098CE90-8868-481E-8561-5A3A19A23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394" y="1863790"/>
            <a:ext cx="8785606" cy="35897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b="1" dirty="0"/>
              <a:t>1.Úvod</a:t>
            </a:r>
          </a:p>
          <a:p>
            <a:pPr marL="0" indent="0">
              <a:buNone/>
            </a:pPr>
            <a:r>
              <a:rPr lang="sk-SK" sz="2400" b="1" dirty="0"/>
              <a:t>2.Ocenenie funkcionárov</a:t>
            </a:r>
          </a:p>
          <a:p>
            <a:pPr marL="0" indent="0">
              <a:buNone/>
            </a:pPr>
            <a:r>
              <a:rPr lang="sk-SK" sz="2400" b="1" dirty="0"/>
              <a:t>3.Vyhodnotenie súťažného ročníka 2018/2019 – víťazi, strelci, štatistiky</a:t>
            </a:r>
          </a:p>
          <a:p>
            <a:pPr marL="0" indent="0">
              <a:buNone/>
            </a:pPr>
            <a:r>
              <a:rPr lang="sk-SK" sz="2400" b="1" dirty="0"/>
              <a:t>4.Vyžrebovanie VI. Ligy ObFZ DS</a:t>
            </a:r>
          </a:p>
          <a:p>
            <a:pPr marL="0" indent="0">
              <a:buNone/>
            </a:pPr>
            <a:r>
              <a:rPr lang="sk-SK" sz="2400" b="1" dirty="0"/>
              <a:t>5.Vyžrebovanie VII. Ligy ObFZ DS</a:t>
            </a:r>
          </a:p>
          <a:p>
            <a:pPr marL="0" indent="0">
              <a:buNone/>
            </a:pPr>
            <a:r>
              <a:rPr lang="sk-SK" sz="2400" b="1" dirty="0"/>
              <a:t>6.Vyžrebovanie mládežníckych súťaží</a:t>
            </a:r>
          </a:p>
          <a:p>
            <a:pPr marL="0" indent="0">
              <a:buNone/>
            </a:pPr>
            <a:r>
              <a:rPr lang="sk-SK" sz="2400" b="1" dirty="0"/>
              <a:t>7.Predstavenie programu (aplikácie) </a:t>
            </a:r>
            <a:r>
              <a:rPr lang="sk-SK" sz="2400" b="1" dirty="0" err="1"/>
              <a:t>sport.video</a:t>
            </a:r>
            <a:endParaRPr lang="sk-SK" sz="2400" b="1" dirty="0"/>
          </a:p>
          <a:p>
            <a:pPr marL="0" indent="0">
              <a:buNone/>
            </a:pPr>
            <a:r>
              <a:rPr lang="sk-SK" sz="2400" b="1" dirty="0"/>
              <a:t>8.Legislatíva – zmeny – PF, </a:t>
            </a:r>
            <a:r>
              <a:rPr lang="sk-SK" sz="2400" b="1" dirty="0" err="1"/>
              <a:t>RaPP</a:t>
            </a:r>
            <a:r>
              <a:rPr lang="sk-SK" sz="2400" b="1" dirty="0"/>
              <a:t>, SP, RS</a:t>
            </a:r>
          </a:p>
          <a:p>
            <a:pPr marL="0" indent="0">
              <a:buNone/>
            </a:pPr>
            <a:r>
              <a:rPr lang="sk-SK" sz="2400" b="1" dirty="0"/>
              <a:t>9.Záver</a:t>
            </a:r>
          </a:p>
        </p:txBody>
      </p:sp>
    </p:spTree>
    <p:extLst>
      <p:ext uri="{BB962C8B-B14F-4D97-AF65-F5344CB8AC3E}">
        <p14:creationId xmlns:p14="http://schemas.microsoft.com/office/powerpoint/2010/main" val="1990724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32598B-6703-4AD9-8617-6B913E0AC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endParaRPr lang="sk-SK"/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021A484E-1CE3-4B93-8F20-BD2349D500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138517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5631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725ED-1625-45A7-8D7D-ED3EC68B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Vyžrebovanie </a:t>
            </a:r>
            <a:br>
              <a:rPr lang="sk-SK" dirty="0"/>
            </a:br>
            <a:r>
              <a:rPr lang="sk-SK" dirty="0"/>
              <a:t>mládežníckych súťaží U13</a:t>
            </a:r>
            <a:br>
              <a:rPr lang="sk-SK" dirty="0"/>
            </a:br>
            <a:endParaRPr lang="sk-SK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DC779B1F-1BFA-4F69-9C78-2F955A5EBA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751164"/>
              </p:ext>
            </p:extLst>
          </p:nvPr>
        </p:nvGraphicFramePr>
        <p:xfrm>
          <a:off x="685800" y="2193925"/>
          <a:ext cx="10820400" cy="4450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35947">
                  <a:extLst>
                    <a:ext uri="{9D8B030D-6E8A-4147-A177-3AD203B41FA5}">
                      <a16:colId xmlns:a16="http://schemas.microsoft.com/office/drawing/2014/main" val="1751962628"/>
                    </a:ext>
                  </a:extLst>
                </a:gridCol>
                <a:gridCol w="4074253">
                  <a:extLst>
                    <a:ext uri="{9D8B030D-6E8A-4147-A177-3AD203B41FA5}">
                      <a16:colId xmlns:a16="http://schemas.microsoft.com/office/drawing/2014/main" val="1974326706"/>
                    </a:ext>
                  </a:extLst>
                </a:gridCol>
                <a:gridCol w="1345035">
                  <a:extLst>
                    <a:ext uri="{9D8B030D-6E8A-4147-A177-3AD203B41FA5}">
                      <a16:colId xmlns:a16="http://schemas.microsoft.com/office/drawing/2014/main" val="3050792085"/>
                    </a:ext>
                  </a:extLst>
                </a:gridCol>
                <a:gridCol w="4065165">
                  <a:extLst>
                    <a:ext uri="{9D8B030D-6E8A-4147-A177-3AD203B41FA5}">
                      <a16:colId xmlns:a16="http://schemas.microsoft.com/office/drawing/2014/main" val="42002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sk-SK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SKUPINA 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SKUPINA 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518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OFK Rapid Ohrady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FC Štvrtok n/O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018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Družstevník Okoč-Sokolec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Družstevník Holice n/O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2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ŠK FC Vydrany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ŠK Trstená n/O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89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FC </a:t>
                      </a:r>
                      <a:r>
                        <a:rPr lang="sk-SK" b="1" dirty="0" err="1">
                          <a:solidFill>
                            <a:schemeClr val="bg1"/>
                          </a:solidFill>
                        </a:rPr>
                        <a:t>Čilizská</a:t>
                      </a:r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 Radvaň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SC Čenkovce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379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Družstevník Topoľníky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TJ Lehnice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452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OFK Padáň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Družstevník Michal n/O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58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MFK Malé Dvorníky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FC Nový Život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805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 err="1">
                          <a:solidFill>
                            <a:schemeClr val="bg1"/>
                          </a:solidFill>
                        </a:rPr>
                        <a:t>Palas</a:t>
                      </a:r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 Jahodná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SC Potônske Lúky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988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NAFC Veľké Blahovo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FK Trnávka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30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OFC Kráľovičove Kračany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ŠM Janíky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84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k-SK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FK Zlaté Klasy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566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986402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82254B-0EC9-4058-A544-E5318304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endParaRPr lang="sk-SK"/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64EAA36D-1702-4F41-9754-CAD72C7196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835173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6770712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725ED-1625-45A7-8D7D-ED3EC68B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Vyžrebovanie </a:t>
            </a:r>
            <a:br>
              <a:rPr lang="sk-SK" dirty="0"/>
            </a:br>
            <a:r>
              <a:rPr lang="sk-SK" dirty="0"/>
              <a:t>mládežníckych súťaží U11</a:t>
            </a:r>
            <a:br>
              <a:rPr lang="sk-SK" dirty="0"/>
            </a:br>
            <a:endParaRPr lang="sk-SK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67CB2EC4-F7AE-48D7-92EB-22EB41534D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1336694"/>
              </p:ext>
            </p:extLst>
          </p:nvPr>
        </p:nvGraphicFramePr>
        <p:xfrm>
          <a:off x="685800" y="2193925"/>
          <a:ext cx="10820400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4670">
                  <a:extLst>
                    <a:ext uri="{9D8B030D-6E8A-4147-A177-3AD203B41FA5}">
                      <a16:colId xmlns:a16="http://schemas.microsoft.com/office/drawing/2014/main" val="1367172091"/>
                    </a:ext>
                  </a:extLst>
                </a:gridCol>
                <a:gridCol w="4015530">
                  <a:extLst>
                    <a:ext uri="{9D8B030D-6E8A-4147-A177-3AD203B41FA5}">
                      <a16:colId xmlns:a16="http://schemas.microsoft.com/office/drawing/2014/main" val="1928707565"/>
                    </a:ext>
                  </a:extLst>
                </a:gridCol>
                <a:gridCol w="1319868">
                  <a:extLst>
                    <a:ext uri="{9D8B030D-6E8A-4147-A177-3AD203B41FA5}">
                      <a16:colId xmlns:a16="http://schemas.microsoft.com/office/drawing/2014/main" val="2358542126"/>
                    </a:ext>
                  </a:extLst>
                </a:gridCol>
                <a:gridCol w="4090332">
                  <a:extLst>
                    <a:ext uri="{9D8B030D-6E8A-4147-A177-3AD203B41FA5}">
                      <a16:colId xmlns:a16="http://schemas.microsoft.com/office/drawing/2014/main" val="2932541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III. Liga ObFZ DS U11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341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1.FC </a:t>
                      </a:r>
                      <a:r>
                        <a:rPr lang="sk-SK" b="1" dirty="0" err="1"/>
                        <a:t>Roma</a:t>
                      </a:r>
                      <a:r>
                        <a:rPr lang="sk-SK" b="1" dirty="0"/>
                        <a:t> Zlaté Klasy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Družstevník Okoč-Sokolec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211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Družstevník Holice n/O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DSC Orechová Potôň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089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FK Zlaté Klasy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Družstevník Vrakúň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276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PSE Horná Potôň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FK Veľká Paka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187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OFC Sap-Ňárad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Družstevník Topoľníky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914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TJ Lehnice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MFK Malé Dvorníky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226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SC Čenkovce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FC Štvrtok n/O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0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ŠK FC Vydrany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ŠK 1923 Gabčíkovo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898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941488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78C223-CCB6-41EA-9FB3-C5C9BBBC2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endParaRPr lang="sk-SK"/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39D11F3D-F1DB-44EF-8055-C38FCF1906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370932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7202004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725ED-1625-45A7-8D7D-ED3EC68B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Vyžrebovanie </a:t>
            </a:r>
            <a:br>
              <a:rPr lang="sk-SK" dirty="0"/>
            </a:br>
            <a:r>
              <a:rPr lang="sk-SK" dirty="0"/>
              <a:t>mládežníckych súťaží U9</a:t>
            </a:r>
            <a:br>
              <a:rPr lang="sk-SK" dirty="0"/>
            </a:br>
            <a:endParaRPr lang="sk-SK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13C315CD-FBB5-4F83-BD8C-74F918C19C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202444"/>
              </p:ext>
            </p:extLst>
          </p:nvPr>
        </p:nvGraphicFramePr>
        <p:xfrm>
          <a:off x="685800" y="2193925"/>
          <a:ext cx="108204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7183">
                  <a:extLst>
                    <a:ext uri="{9D8B030D-6E8A-4147-A177-3AD203B41FA5}">
                      <a16:colId xmlns:a16="http://schemas.microsoft.com/office/drawing/2014/main" val="3388458477"/>
                    </a:ext>
                  </a:extLst>
                </a:gridCol>
                <a:gridCol w="8293217">
                  <a:extLst>
                    <a:ext uri="{9D8B030D-6E8A-4147-A177-3AD203B41FA5}">
                      <a16:colId xmlns:a16="http://schemas.microsoft.com/office/drawing/2014/main" val="9293543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bg1"/>
                          </a:solidFill>
                        </a:rPr>
                        <a:t>III. Liga ObFZ DS U9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292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1.FC </a:t>
                      </a:r>
                      <a:r>
                        <a:rPr lang="sk-SK" b="1" dirty="0" err="1"/>
                        <a:t>Roma</a:t>
                      </a:r>
                      <a:r>
                        <a:rPr lang="sk-SK" b="1" dirty="0"/>
                        <a:t> Zlaté Klasy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832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Družstevník Okoč-Sokolec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681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TJ Lehnice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363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Družstevník Vrakúň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158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DSC Orechová Potôň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557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PSE Horná Potôň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996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MFK Malé Dvorníky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86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Družstevník Holice n/O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81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1.FC </a:t>
                      </a:r>
                      <a:r>
                        <a:rPr lang="sk-SK" b="1" dirty="0" err="1"/>
                        <a:t>Roma</a:t>
                      </a:r>
                      <a:r>
                        <a:rPr lang="sk-SK" b="1" dirty="0"/>
                        <a:t> Zlaté Klasy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506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/>
                        <a:t>Družstevník Topoľníky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523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111481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92C096-482C-4994-A610-51F09222D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endParaRPr lang="sk-SK"/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E8A7DA6B-BC4C-4BE1-B336-A17A2139FE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904490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550966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0BD2399-7475-404C-BAC9-E55E16769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748104-6E76-4AD9-9940-82154F97E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C6DFD0C-022D-49DD-90B0-71100512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sk-SK" sz="3200"/>
              <a:t>Aplikácia sport.video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1C52B6B7-6BAC-45C3-9677-F41A8B232E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43002"/>
              </p:ext>
            </p:extLst>
          </p:nvPr>
        </p:nvGraphicFramePr>
        <p:xfrm>
          <a:off x="4678344" y="1127125"/>
          <a:ext cx="6403994" cy="508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6171018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9CFB1-4A36-4A05-8D7A-948E22773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274603C-C65B-4DBE-BAF1-1642FB8FE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1" y="965201"/>
            <a:ext cx="5947496" cy="4923448"/>
          </a:xfrm>
        </p:spPr>
        <p:txBody>
          <a:bodyPr anchor="ctr">
            <a:normAutofit/>
          </a:bodyPr>
          <a:lstStyle/>
          <a:p>
            <a:r>
              <a:rPr lang="sk-SK" sz="2000" b="1" i="1" dirty="0"/>
              <a:t>Súhrnný prehľad zmien Pravidiel futbalu 2019/2020:</a:t>
            </a:r>
            <a:endParaRPr lang="sk-SK" sz="2000" dirty="0"/>
          </a:p>
          <a:p>
            <a:endParaRPr lang="sk-SK" sz="2000" b="1" dirty="0"/>
          </a:p>
          <a:p>
            <a:r>
              <a:rPr lang="sk-SK" b="1" dirty="0">
                <a:solidFill>
                  <a:srgbClr val="FFFF00"/>
                </a:solidFill>
              </a:rPr>
              <a:t>GÓL RUKOU: Akýkoľvek gól, ktorý hráč dosiahne rukou, už nebude platiť.</a:t>
            </a:r>
            <a:endParaRPr lang="sk-SK" dirty="0">
              <a:solidFill>
                <a:srgbClr val="FFFF00"/>
              </a:solidFill>
            </a:endParaRPr>
          </a:p>
          <a:p>
            <a:endParaRPr lang="sk-SK" b="1" dirty="0"/>
          </a:p>
          <a:p>
            <a:r>
              <a:rPr lang="sk-SK" b="1" dirty="0"/>
              <a:t>POHYB BRANKÁRA PRI POKUTOVÝCH KOPOCH: Na čiare už len jednou nohou.</a:t>
            </a:r>
            <a:endParaRPr lang="sk-SK" dirty="0"/>
          </a:p>
          <a:p>
            <a:endParaRPr lang="sk-SK" b="1" dirty="0">
              <a:solidFill>
                <a:srgbClr val="FFFF00"/>
              </a:solidFill>
            </a:endParaRPr>
          </a:p>
          <a:p>
            <a:r>
              <a:rPr lang="sk-SK" b="1" dirty="0">
                <a:solidFill>
                  <a:srgbClr val="FFFF00"/>
                </a:solidFill>
              </a:rPr>
              <a:t>ZÁKAZ ROZŠIROVANIA MÚRU: Hráči útočiaceho tímu pri štandardnej situácii už nemôžu ako záškodníci stáť v múre s brániacimi futbalistami.</a:t>
            </a:r>
            <a:endParaRPr lang="sk-SK" dirty="0">
              <a:solidFill>
                <a:srgbClr val="FFFF00"/>
              </a:solidFill>
            </a:endParaRPr>
          </a:p>
          <a:p>
            <a:endParaRPr lang="sk-SK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83419-8188-4C50-BD8F-237B464B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788" y="1"/>
            <a:ext cx="4651212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38100" dir="10800000" algn="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0D84C5-A105-4AB9-8C54-A26D13722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7521575" y="2187579"/>
            <a:ext cx="6857999" cy="24828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B54647D-D76E-40E4-90F3-CF3FC2910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7898" y="1327169"/>
            <a:ext cx="3646678" cy="4199513"/>
          </a:xfrm>
        </p:spPr>
        <p:txBody>
          <a:bodyPr>
            <a:normAutofit/>
          </a:bodyPr>
          <a:lstStyle/>
          <a:p>
            <a:pPr algn="l"/>
            <a:r>
              <a:rPr lang="sk-SK" dirty="0">
                <a:solidFill>
                  <a:srgbClr val="FFFFFF"/>
                </a:solidFill>
              </a:rPr>
              <a:t>LEGISLATÍVA – ZMENY – </a:t>
            </a:r>
            <a:br>
              <a:rPr lang="sk-SK" dirty="0">
                <a:solidFill>
                  <a:srgbClr val="FFFFFF"/>
                </a:solidFill>
              </a:rPr>
            </a:br>
            <a:r>
              <a:rPr lang="sk-SK" dirty="0">
                <a:solidFill>
                  <a:srgbClr val="FFFFFF"/>
                </a:solidFill>
              </a:rPr>
              <a:t>Pravidlá futbalu</a:t>
            </a:r>
            <a:br>
              <a:rPr lang="sk-SK" dirty="0">
                <a:solidFill>
                  <a:srgbClr val="FFFFFF"/>
                </a:solidFill>
              </a:rPr>
            </a:br>
            <a:endParaRPr lang="sk-SK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89821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9CFB1-4A36-4A05-8D7A-948E22773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FB4A3FD-4778-43B2-9BC5-5A3A020AA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868" y="1049091"/>
            <a:ext cx="5947496" cy="4923448"/>
          </a:xfrm>
        </p:spPr>
        <p:txBody>
          <a:bodyPr anchor="ctr">
            <a:normAutofit/>
          </a:bodyPr>
          <a:lstStyle/>
          <a:p>
            <a:r>
              <a:rPr lang="sk-SK" b="1" dirty="0">
                <a:solidFill>
                  <a:srgbClr val="FFFF00"/>
                </a:solidFill>
              </a:rPr>
              <a:t>ODKOP OD BRÁNKY: Rozohrávka sa môže uskutočniť už aj v rámci pokutového územia.</a:t>
            </a:r>
            <a:endParaRPr lang="sk-SK" dirty="0">
              <a:solidFill>
                <a:srgbClr val="FFFF00"/>
              </a:solidFill>
            </a:endParaRPr>
          </a:p>
          <a:p>
            <a:endParaRPr lang="sk-SK" sz="1700" dirty="0"/>
          </a:p>
          <a:p>
            <a:r>
              <a:rPr lang="sk-SK" b="1" dirty="0"/>
              <a:t>ROZHODCOVSKÁ LOPTA: Rozhodca prenecháva loptu mužstvu, ktoré ju malo k dispozícii pred prerušením hry.</a:t>
            </a:r>
            <a:endParaRPr lang="sk-SK" dirty="0"/>
          </a:p>
          <a:p>
            <a:endParaRPr lang="sk-SK" sz="1700" dirty="0"/>
          </a:p>
          <a:p>
            <a:r>
              <a:rPr lang="sk-SK" b="1" dirty="0">
                <a:solidFill>
                  <a:srgbClr val="FFFF00"/>
                </a:solidFill>
              </a:rPr>
              <a:t>STRIEDANIA: Vystriedaní hráči budú schádzať z ihriska čo najkratšou možnou trasou.</a:t>
            </a:r>
            <a:endParaRPr lang="sk-SK" dirty="0">
              <a:solidFill>
                <a:srgbClr val="FFFF00"/>
              </a:solidFill>
            </a:endParaRPr>
          </a:p>
          <a:p>
            <a:endParaRPr lang="sk-SK" sz="1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83419-8188-4C50-BD8F-237B464B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788" y="1"/>
            <a:ext cx="4651212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38100" dir="10800000" algn="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0D84C5-A105-4AB9-8C54-A26D13722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7521575" y="2187579"/>
            <a:ext cx="6857999" cy="24828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940F77F-1EBA-4FED-8D51-B29A0CEE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7898" y="1327169"/>
            <a:ext cx="3646678" cy="4199513"/>
          </a:xfrm>
        </p:spPr>
        <p:txBody>
          <a:bodyPr>
            <a:normAutofit/>
          </a:bodyPr>
          <a:lstStyle/>
          <a:p>
            <a:pPr algn="l"/>
            <a:r>
              <a:rPr lang="sk-SK" dirty="0">
                <a:solidFill>
                  <a:srgbClr val="FFFFFF"/>
                </a:solidFill>
              </a:rPr>
              <a:t>LEGISLATÍVA – ZMENY – </a:t>
            </a:r>
            <a:br>
              <a:rPr lang="sk-SK" dirty="0">
                <a:solidFill>
                  <a:srgbClr val="FFFFFF"/>
                </a:solidFill>
              </a:rPr>
            </a:br>
            <a:r>
              <a:rPr lang="sk-SK" dirty="0">
                <a:solidFill>
                  <a:srgbClr val="FFFFFF"/>
                </a:solidFill>
              </a:rPr>
              <a:t>Pravidlá futbalu</a:t>
            </a:r>
          </a:p>
        </p:txBody>
      </p:sp>
    </p:spTree>
    <p:extLst>
      <p:ext uri="{BB962C8B-B14F-4D97-AF65-F5344CB8AC3E}">
        <p14:creationId xmlns:p14="http://schemas.microsoft.com/office/powerpoint/2010/main" val="2715665202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266705-137C-4FDA-ABAB-BE17D70C3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sk-SK"/>
              <a:t>Ocenenie funkcionárov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8C7DAA92-F3F4-4536-B33A-E6EA0D0840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874015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9165055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9CFB1-4A36-4A05-8D7A-948E22773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38E8473-87DC-487B-9FAB-849ACA510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1" y="965201"/>
            <a:ext cx="5947496" cy="4923448"/>
          </a:xfrm>
        </p:spPr>
        <p:txBody>
          <a:bodyPr anchor="ctr">
            <a:normAutofit/>
          </a:bodyPr>
          <a:lstStyle/>
          <a:p>
            <a:r>
              <a:rPr lang="sk-SK" b="1" dirty="0">
                <a:solidFill>
                  <a:srgbClr val="FFFF00"/>
                </a:solidFill>
              </a:rPr>
              <a:t>TRESTY PRE REALIZAČNÝ TÍM: Žlté a červené karty už budú dostávať aj tréneri a ostatní členovia realizačného tímu.</a:t>
            </a:r>
            <a:endParaRPr lang="sk-SK" dirty="0">
              <a:solidFill>
                <a:srgbClr val="FFFF00"/>
              </a:solidFill>
            </a:endParaRPr>
          </a:p>
          <a:p>
            <a:endParaRPr lang="sk-SK" sz="1700" dirty="0"/>
          </a:p>
          <a:p>
            <a:r>
              <a:rPr lang="sk-SK" b="1" dirty="0"/>
              <a:t>ZMENA V PRÍPADE OŠETROVANIA: Hráč, ktorý ide kopať penaltu, nemusí po ošetrení opustiť hraciu plochu.</a:t>
            </a:r>
            <a:endParaRPr lang="sk-SK" dirty="0"/>
          </a:p>
          <a:p>
            <a:endParaRPr lang="sk-SK" sz="1700" dirty="0"/>
          </a:p>
          <a:p>
            <a:r>
              <a:rPr lang="sk-SK" b="1" dirty="0">
                <a:solidFill>
                  <a:srgbClr val="FFFF00"/>
                </a:solidFill>
              </a:rPr>
              <a:t>GÓL RUKOU NEPLATÍ ANI U BRANKÁRA: Brankár už nemôže skórovať tým, že prehodí celé ihrisko.</a:t>
            </a:r>
            <a:endParaRPr lang="sk-SK" dirty="0">
              <a:solidFill>
                <a:srgbClr val="FFFF00"/>
              </a:solidFill>
            </a:endParaRPr>
          </a:p>
          <a:p>
            <a:endParaRPr lang="sk-SK" sz="1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83419-8188-4C50-BD8F-237B464B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788" y="1"/>
            <a:ext cx="4651212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38100" dir="10800000" algn="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0D84C5-A105-4AB9-8C54-A26D13722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7521575" y="2187579"/>
            <a:ext cx="6857999" cy="24828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A56D01C-E107-49BE-A9E3-6FBEE02D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7898" y="1327169"/>
            <a:ext cx="3646678" cy="4199513"/>
          </a:xfrm>
        </p:spPr>
        <p:txBody>
          <a:bodyPr>
            <a:normAutofit/>
          </a:bodyPr>
          <a:lstStyle/>
          <a:p>
            <a:pPr algn="l"/>
            <a:r>
              <a:rPr lang="sk-SK" dirty="0">
                <a:solidFill>
                  <a:srgbClr val="FFFFFF"/>
                </a:solidFill>
              </a:rPr>
              <a:t>LEGISLATÍVA – ZMENY – </a:t>
            </a:r>
            <a:br>
              <a:rPr lang="sk-SK" dirty="0">
                <a:solidFill>
                  <a:srgbClr val="FFFFFF"/>
                </a:solidFill>
              </a:rPr>
            </a:br>
            <a:r>
              <a:rPr lang="sk-SK" dirty="0">
                <a:solidFill>
                  <a:srgbClr val="FFFFFF"/>
                </a:solidFill>
              </a:rPr>
              <a:t>Pravidlá futbalu</a:t>
            </a:r>
          </a:p>
        </p:txBody>
      </p:sp>
    </p:spTree>
    <p:extLst>
      <p:ext uri="{BB962C8B-B14F-4D97-AF65-F5344CB8AC3E}">
        <p14:creationId xmlns:p14="http://schemas.microsoft.com/office/powerpoint/2010/main" val="20178891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9CFB1-4A36-4A05-8D7A-948E22773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A2B8E55-0DCE-4AF3-97B8-8CE72812F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1" y="965201"/>
            <a:ext cx="5947496" cy="4923448"/>
          </a:xfrm>
        </p:spPr>
        <p:txBody>
          <a:bodyPr anchor="ctr">
            <a:normAutofit/>
          </a:bodyPr>
          <a:lstStyle/>
          <a:p>
            <a:r>
              <a:rPr lang="sk-SK" b="1" dirty="0"/>
              <a:t>KARTOVÝ TREST: Rozhodca môže ukázať kartu až po skončení ďalšej akcie.</a:t>
            </a:r>
            <a:endParaRPr lang="sk-SK" dirty="0"/>
          </a:p>
          <a:p>
            <a:endParaRPr lang="sk-SK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83419-8188-4C50-BD8F-237B464B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788" y="1"/>
            <a:ext cx="4651212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38100" dir="10800000" algn="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0D84C5-A105-4AB9-8C54-A26D13722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7521575" y="2187579"/>
            <a:ext cx="6857999" cy="24828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423F221-B978-4063-83B3-E292700FE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7898" y="1327169"/>
            <a:ext cx="3646678" cy="4199513"/>
          </a:xfrm>
        </p:spPr>
        <p:txBody>
          <a:bodyPr>
            <a:normAutofit/>
          </a:bodyPr>
          <a:lstStyle/>
          <a:p>
            <a:pPr algn="l"/>
            <a:r>
              <a:rPr lang="sk-SK" dirty="0">
                <a:solidFill>
                  <a:srgbClr val="FFFFFF"/>
                </a:solidFill>
              </a:rPr>
              <a:t>LEGISLATÍVA – ZMENY – </a:t>
            </a:r>
            <a:br>
              <a:rPr lang="sk-SK" dirty="0">
                <a:solidFill>
                  <a:srgbClr val="FFFFFF"/>
                </a:solidFill>
              </a:rPr>
            </a:br>
            <a:r>
              <a:rPr lang="sk-SK" dirty="0">
                <a:solidFill>
                  <a:srgbClr val="FFFFFF"/>
                </a:solidFill>
              </a:rPr>
              <a:t>Pravidlá futbalu</a:t>
            </a:r>
          </a:p>
        </p:txBody>
      </p:sp>
    </p:spTree>
    <p:extLst>
      <p:ext uri="{BB962C8B-B14F-4D97-AF65-F5344CB8AC3E}">
        <p14:creationId xmlns:p14="http://schemas.microsoft.com/office/powerpoint/2010/main" val="939758704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637BD688-14A6-4B96-B8A2-3CD81C054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B2544F-CA5E-40F6-9525-716A90C8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B93162-635C-46F5-97EC-E98C1659F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B54647D-D76E-40E4-90F3-CF3FC2910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2" y="987287"/>
            <a:ext cx="3548269" cy="4697896"/>
          </a:xfrm>
        </p:spPr>
        <p:txBody>
          <a:bodyPr>
            <a:normAutofit/>
          </a:bodyPr>
          <a:lstStyle/>
          <a:p>
            <a:r>
              <a:rPr lang="sk-SK" sz="3600"/>
              <a:t>LEGISLATÍVA – ZMENY - RAPP</a:t>
            </a:r>
          </a:p>
        </p:txBody>
      </p:sp>
      <p:sp>
        <p:nvSpPr>
          <p:cNvPr id="7" name="Zástupný objekt pre obsah 2">
            <a:extLst>
              <a:ext uri="{FF2B5EF4-FFF2-40B4-BE49-F238E27FC236}">
                <a16:creationId xmlns:a16="http://schemas.microsoft.com/office/drawing/2014/main" id="{6274603C-C65B-4DBE-BAF1-1642FB8FE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113" y="411060"/>
            <a:ext cx="7132922" cy="62917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k-SK" sz="2400" dirty="0">
                <a:solidFill>
                  <a:srgbClr val="FFFF00"/>
                </a:solidFill>
              </a:rPr>
              <a:t>Elektronické registračné preukazy</a:t>
            </a:r>
          </a:p>
          <a:p>
            <a:pPr marL="0" indent="0">
              <a:buNone/>
            </a:pPr>
            <a:r>
              <a:rPr lang="sk-SK" sz="2400" dirty="0"/>
              <a:t>Zavedenie inštitútu tzv. dočasnej registrácie</a:t>
            </a:r>
          </a:p>
          <a:p>
            <a:pPr marL="0" indent="0">
              <a:buNone/>
            </a:pPr>
            <a:r>
              <a:rPr lang="sk-SK" sz="2400" dirty="0">
                <a:solidFill>
                  <a:srgbClr val="FFFF00"/>
                </a:solidFill>
              </a:rPr>
              <a:t>Úprava čl. 15 ods. 5 </a:t>
            </a:r>
            <a:r>
              <a:rPr lang="sk-SK" sz="2400" dirty="0" err="1">
                <a:solidFill>
                  <a:srgbClr val="FFFF00"/>
                </a:solidFill>
              </a:rPr>
              <a:t>RaPP</a:t>
            </a:r>
            <a:endParaRPr lang="sk-SK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sk-SK" sz="2400" dirty="0"/>
              <a:t>Zmena prestupových termínov u amatérov</a:t>
            </a:r>
          </a:p>
          <a:p>
            <a:pPr marL="0" indent="0">
              <a:buNone/>
            </a:pPr>
            <a:r>
              <a:rPr lang="sk-SK" sz="2400" b="1" dirty="0"/>
              <a:t>od 26.06. do 15.07.</a:t>
            </a:r>
            <a:r>
              <a:rPr lang="sk-SK" sz="2400" dirty="0"/>
              <a:t> kalendárneho rok (letné registračné obdobie bez obmedzenia),</a:t>
            </a:r>
          </a:p>
          <a:p>
            <a:pPr marL="0" indent="0">
              <a:buNone/>
            </a:pPr>
            <a:r>
              <a:rPr lang="sk-SK" sz="2400" b="1" dirty="0"/>
              <a:t>od 01.07. do 30.09.</a:t>
            </a:r>
            <a:r>
              <a:rPr lang="sk-SK" sz="2400" dirty="0"/>
              <a:t> kalendárneho roka (letné registračné obdobie s obmedzením),</a:t>
            </a:r>
          </a:p>
          <a:p>
            <a:pPr marL="0" indent="0">
              <a:buNone/>
            </a:pPr>
            <a:r>
              <a:rPr lang="sk-SK" sz="2400" b="1" dirty="0"/>
              <a:t>od 01.07. do 30.09.</a:t>
            </a:r>
            <a:r>
              <a:rPr lang="sk-SK" sz="2400" dirty="0"/>
              <a:t> kalendárneho roka(letné registračné obdobie zo zahraničia),</a:t>
            </a:r>
          </a:p>
          <a:p>
            <a:pPr marL="0" indent="0">
              <a:buNone/>
            </a:pPr>
            <a:r>
              <a:rPr lang="sk-SK" sz="2400" b="1" dirty="0"/>
              <a:t>od 01.01. do 31.03</a:t>
            </a:r>
            <a:r>
              <a:rPr lang="sk-SK" sz="2400" dirty="0"/>
              <a:t>. kalendárneho roka (zimné registračné obdobie s obmedzením).</a:t>
            </a:r>
          </a:p>
          <a:p>
            <a:pPr marL="0" indent="0">
              <a:buNone/>
            </a:pPr>
            <a:r>
              <a:rPr lang="sk-SK" sz="2400" b="1"/>
              <a:t>od </a:t>
            </a:r>
            <a:r>
              <a:rPr lang="sk-SK" sz="2400" b="1" dirty="0"/>
              <a:t>01.01. do 31.03.</a:t>
            </a:r>
            <a:r>
              <a:rPr lang="sk-SK" sz="2400" dirty="0"/>
              <a:t> kalendárneho roka (zimné registračné obdobie zo zahraničia)</a:t>
            </a:r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894910702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637BD688-14A6-4B96-B8A2-3CD81C054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B2544F-CA5E-40F6-9525-716A90C8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B93162-635C-46F5-97EC-E98C1659F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DFAFE4E-2E9D-43A1-9A0A-A114FB3DE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2" y="987287"/>
            <a:ext cx="3548269" cy="4697896"/>
          </a:xfrm>
        </p:spPr>
        <p:txBody>
          <a:bodyPr>
            <a:normAutofit/>
          </a:bodyPr>
          <a:lstStyle/>
          <a:p>
            <a:r>
              <a:rPr lang="sk-SK" sz="3600"/>
              <a:t>Legislatíva – zmeny - rapp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164D7AD-7298-4623-9FB1-2749D8DDC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7825" y="987287"/>
            <a:ext cx="6913265" cy="4697895"/>
          </a:xfrm>
        </p:spPr>
        <p:txBody>
          <a:bodyPr anchor="ctr">
            <a:normAutofit/>
          </a:bodyPr>
          <a:lstStyle/>
          <a:p>
            <a:r>
              <a:rPr lang="sk-SK" sz="3200" dirty="0"/>
              <a:t>Zavedenie vzorovej zmluvy o profesionálnom výkone športovej činnosti</a:t>
            </a:r>
          </a:p>
          <a:p>
            <a:r>
              <a:rPr lang="sk-SK" sz="3200" dirty="0">
                <a:solidFill>
                  <a:srgbClr val="FFFF00"/>
                </a:solidFill>
              </a:rPr>
              <a:t>Zavedenie zmluvného vzťahu pri amatérskych športovcoch</a:t>
            </a:r>
          </a:p>
          <a:p>
            <a:r>
              <a:rPr lang="pl-PL" sz="3200" dirty="0"/>
              <a:t>Zmena systému pri odstupnom za amatéra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82284211"/>
      </p:ext>
    </p:extLst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54647D-D76E-40E4-90F3-CF3FC2910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05530"/>
            <a:ext cx="8610600" cy="1293028"/>
          </a:xfrm>
        </p:spPr>
        <p:txBody>
          <a:bodyPr>
            <a:normAutofit/>
          </a:bodyPr>
          <a:lstStyle/>
          <a:p>
            <a:r>
              <a:rPr lang="sk-SK" dirty="0"/>
              <a:t>LEGISLATÍVA – ZMENY  </a:t>
            </a:r>
            <a:br>
              <a:rPr lang="sk-SK" dirty="0"/>
            </a:br>
            <a:r>
              <a:rPr lang="sk-SK" dirty="0"/>
              <a:t>SÚŤAŽNÝ </a:t>
            </a:r>
            <a:r>
              <a:rPr lang="sk-SK" dirty="0" err="1"/>
              <a:t>PORIAdok</a:t>
            </a:r>
            <a:endParaRPr lang="sk-SK" dirty="0"/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F73A1014-CBA7-4232-B1D6-F88BA8CC8D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981923"/>
              </p:ext>
            </p:extLst>
          </p:nvPr>
        </p:nvGraphicFramePr>
        <p:xfrm>
          <a:off x="685800" y="1560352"/>
          <a:ext cx="10820400" cy="509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5197299"/>
      </p:ext>
    </p:extLst>
  </p:cSld>
  <p:clrMapOvr>
    <a:masterClrMapping/>
  </p:clrMapOvr>
  <p:transition spd="med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0BD2399-7475-404C-BAC9-E55E16769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748104-6E76-4AD9-9940-82154F97E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53A3112-C638-478B-B8BF-942DA81F9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sk-SK" sz="3200"/>
              <a:t>ROZPIS SÚŤAŽE 2019/2020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64756BCC-E1DA-462D-8EB4-27A85AB059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62098"/>
              </p:ext>
            </p:extLst>
          </p:nvPr>
        </p:nvGraphicFramePr>
        <p:xfrm>
          <a:off x="4678343" y="226503"/>
          <a:ext cx="7435359" cy="6518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0494883"/>
      </p:ext>
    </p:extLst>
  </p:cSld>
  <p:clrMapOvr>
    <a:masterClrMapping/>
  </p:clrMapOvr>
  <p:transition spd="med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6C683ED-6C8F-432B-AD91-4CB0F0F6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sk-SK">
                <a:solidFill>
                  <a:schemeClr val="bg1"/>
                </a:solidFill>
              </a:rPr>
              <a:t>Trénerský seminár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613BA35A-425D-40AF-8FE5-04FB6CEE1F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516754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04633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CE89FC-8306-4C3A-B2E3-8E606522D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A438F73-6343-466E-ADB8-26B72B8EA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k-SK" sz="48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sk-SK" sz="4800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sk-SK" sz="4800" b="1" dirty="0">
                <a:solidFill>
                  <a:srgbClr val="FFFF00"/>
                </a:solidFill>
              </a:rPr>
              <a:t>Ďakujeme za pozornosť</a:t>
            </a:r>
          </a:p>
        </p:txBody>
      </p:sp>
    </p:spTree>
    <p:extLst>
      <p:ext uri="{BB962C8B-B14F-4D97-AF65-F5344CB8AC3E}">
        <p14:creationId xmlns:p14="http://schemas.microsoft.com/office/powerpoint/2010/main" val="767458422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0BD2399-7475-404C-BAC9-E55E16769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748104-6E76-4AD9-9940-82154F97E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998DE33-DFA3-48E9-8B74-B3DBFABE3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sk-SK" sz="3200" dirty="0"/>
              <a:t>Vyhodnotenie </a:t>
            </a:r>
            <a:br>
              <a:rPr lang="sk-SK" sz="3200" dirty="0"/>
            </a:br>
            <a:r>
              <a:rPr lang="sk-SK" sz="3200" dirty="0"/>
              <a:t>súťažného ročníka 2018/2019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B2935634-95F1-4E6C-BC83-7FFE704175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846331"/>
              </p:ext>
            </p:extLst>
          </p:nvPr>
        </p:nvGraphicFramePr>
        <p:xfrm>
          <a:off x="4678344" y="1127125"/>
          <a:ext cx="6403994" cy="508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697538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0BD2399-7475-404C-BAC9-E55E16769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748104-6E76-4AD9-9940-82154F97E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3FA8992-BC12-4240-B03C-A6A55FF39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sk-SK" sz="3200" dirty="0"/>
              <a:t>Vyhodnotenie </a:t>
            </a:r>
            <a:br>
              <a:rPr lang="sk-SK" sz="3200" dirty="0"/>
            </a:br>
            <a:r>
              <a:rPr lang="sk-SK" sz="3200" dirty="0"/>
              <a:t>súťažného ročníka 2018/2019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80C44FCF-4C5C-4550-8042-318B14E2CE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55964"/>
              </p:ext>
            </p:extLst>
          </p:nvPr>
        </p:nvGraphicFramePr>
        <p:xfrm>
          <a:off x="4678344" y="1127125"/>
          <a:ext cx="6403994" cy="508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544146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DCFE29-AFED-4B6C-8D53-1506A60C8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sk-SK"/>
              <a:t>Vyhodnotenie </a:t>
            </a:r>
            <a:br>
              <a:rPr lang="sk-SK"/>
            </a:br>
            <a:r>
              <a:rPr lang="sk-SK"/>
              <a:t>súťažného ročníka 2018/2019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CB2534DC-333C-4CA5-A6B9-7DD8672882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081107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5074639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0BD2399-7475-404C-BAC9-E55E16769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748104-6E76-4AD9-9940-82154F97E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9930FA5-6432-49EE-9E95-6E3FA1E25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sk-SK" sz="3200"/>
              <a:t>Vyhodnotenie </a:t>
            </a:r>
            <a:br>
              <a:rPr lang="sk-SK" sz="3200"/>
            </a:br>
            <a:r>
              <a:rPr lang="sk-SK" sz="3200"/>
              <a:t>súťažného ročníka 2018/2019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0E519D0B-0738-4845-AD39-4341A28977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380959"/>
              </p:ext>
            </p:extLst>
          </p:nvPr>
        </p:nvGraphicFramePr>
        <p:xfrm>
          <a:off x="4678344" y="1127125"/>
          <a:ext cx="6403994" cy="508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7813474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0BD2399-7475-404C-BAC9-E55E16769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748104-6E76-4AD9-9940-82154F97E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85E54B1-7EA1-437A-8810-BD07F0DB6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sk-SK" sz="3200"/>
              <a:t>Vyhodnotenie </a:t>
            </a:r>
            <a:br>
              <a:rPr lang="sk-SK" sz="3200"/>
            </a:br>
            <a:r>
              <a:rPr lang="sk-SK" sz="3200"/>
              <a:t>súťažného ročníka 2018/2019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A6810E5D-1FA6-4F76-835D-E009CC48F3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691949"/>
              </p:ext>
            </p:extLst>
          </p:nvPr>
        </p:nvGraphicFramePr>
        <p:xfrm>
          <a:off x="4678344" y="1127125"/>
          <a:ext cx="6403994" cy="508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5530208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98C6C4-C538-4170-A7AB-455BDD5D6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sk-SK"/>
              <a:t>Vyhodnotenie </a:t>
            </a:r>
            <a:br>
              <a:rPr lang="sk-SK"/>
            </a:br>
            <a:r>
              <a:rPr lang="sk-SK"/>
              <a:t>súťažného ročníka 2018/2019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F6B32B42-79CE-48E0-AAF5-AD4107C1F8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313256"/>
              </p:ext>
            </p:extLst>
          </p:nvPr>
        </p:nvGraphicFramePr>
        <p:xfrm>
          <a:off x="685800" y="2194560"/>
          <a:ext cx="108204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0500764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Dymová stopa">
  <a:themeElements>
    <a:clrScheme name="Dymová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Dymová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ymová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1417</Words>
  <Application>Microsoft Office PowerPoint</Application>
  <PresentationFormat>Širokouhlá</PresentationFormat>
  <Paragraphs>395</Paragraphs>
  <Slides>37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37</vt:i4>
      </vt:variant>
    </vt:vector>
  </HeadingPairs>
  <TitlesOfParts>
    <vt:vector size="40" baseType="lpstr">
      <vt:lpstr>Arial</vt:lpstr>
      <vt:lpstr>Century Gothic</vt:lpstr>
      <vt:lpstr>Dymová stopa</vt:lpstr>
      <vt:lpstr>AKTÍV ŠTK  ObFZ Dunajská Streda</vt:lpstr>
      <vt:lpstr>Program</vt:lpstr>
      <vt:lpstr>Ocenenie funkcionárov</vt:lpstr>
      <vt:lpstr>Vyhodnotenie  súťažného ročníka 2018/2019</vt:lpstr>
      <vt:lpstr>Vyhodnotenie  súťažného ročníka 2018/2019</vt:lpstr>
      <vt:lpstr>Vyhodnotenie  súťažného ročníka 2018/2019</vt:lpstr>
      <vt:lpstr>Vyhodnotenie  súťažného ročníka 2018/2019</vt:lpstr>
      <vt:lpstr>Vyhodnotenie  súťažného ročníka 2018/2019</vt:lpstr>
      <vt:lpstr>Vyhodnotenie  súťažného ročníka 2018/2019</vt:lpstr>
      <vt:lpstr>Vyžrebovanie VI. Ligy ObFZ DS</vt:lpstr>
      <vt:lpstr>Vyžrebovanie VI. Ligy ObFZDS</vt:lpstr>
      <vt:lpstr>Prezentácia programu PowerPoint</vt:lpstr>
      <vt:lpstr>VYŽREBOVANIE VII. LIGY ObFZ DS</vt:lpstr>
      <vt:lpstr>Vyžrebovanie VII. Ligy ObFZDS</vt:lpstr>
      <vt:lpstr>Vyžrebovanie VII. Ligy ObFZDS Varianta I –  geograficke rozdelenie </vt:lpstr>
      <vt:lpstr>Kluby rozhodli</vt:lpstr>
      <vt:lpstr>Vyžrebovanie  mládežníckych súťaží  U19 </vt:lpstr>
      <vt:lpstr>Prezentácia programu PowerPoint</vt:lpstr>
      <vt:lpstr>Vyžrebovanie  mládežníckych súťaží U15 </vt:lpstr>
      <vt:lpstr>Prezentácia programu PowerPoint</vt:lpstr>
      <vt:lpstr>Vyžrebovanie  mládežníckych súťaží U13 </vt:lpstr>
      <vt:lpstr>Prezentácia programu PowerPoint</vt:lpstr>
      <vt:lpstr>Vyžrebovanie  mládežníckych súťaží U11 </vt:lpstr>
      <vt:lpstr>Prezentácia programu PowerPoint</vt:lpstr>
      <vt:lpstr>Vyžrebovanie  mládežníckych súťaží U9 </vt:lpstr>
      <vt:lpstr>Prezentácia programu PowerPoint</vt:lpstr>
      <vt:lpstr>Aplikácia sport.video</vt:lpstr>
      <vt:lpstr>LEGISLATÍVA – ZMENY –  Pravidlá futbalu </vt:lpstr>
      <vt:lpstr>LEGISLATÍVA – ZMENY –  Pravidlá futbalu</vt:lpstr>
      <vt:lpstr>LEGISLATÍVA – ZMENY –  Pravidlá futbalu</vt:lpstr>
      <vt:lpstr>LEGISLATÍVA – ZMENY –  Pravidlá futbalu</vt:lpstr>
      <vt:lpstr>LEGISLATÍVA – ZMENY - RAPP</vt:lpstr>
      <vt:lpstr>Legislatíva – zmeny - rapp</vt:lpstr>
      <vt:lpstr>LEGISLATÍVA – ZMENY   SÚŤAŽNÝ PORIAdok</vt:lpstr>
      <vt:lpstr>ROZPIS SÚŤAŽE 2019/2020</vt:lpstr>
      <vt:lpstr>Trénerský seminár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AKTÍV ŠTK  ObFZ Dunajská Streda</dc:title>
  <dc:creator>Dun. Streda ObFZ</dc:creator>
  <cp:lastModifiedBy>Dun. Streda ObFZ</cp:lastModifiedBy>
  <cp:revision>1</cp:revision>
  <dcterms:created xsi:type="dcterms:W3CDTF">2019-07-12T15:18:43Z</dcterms:created>
  <dcterms:modified xsi:type="dcterms:W3CDTF">2019-07-13T15:31:27Z</dcterms:modified>
</cp:coreProperties>
</file>